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2"/>
  </p:notesMasterIdLst>
  <p:handoutMasterIdLst>
    <p:handoutMasterId r:id="rId33"/>
  </p:handoutMasterIdLst>
  <p:sldIdLst>
    <p:sldId id="256" r:id="rId5"/>
    <p:sldId id="277" r:id="rId6"/>
    <p:sldId id="258" r:id="rId7"/>
    <p:sldId id="294" r:id="rId8"/>
    <p:sldId id="279" r:id="rId9"/>
    <p:sldId id="278" r:id="rId10"/>
    <p:sldId id="276" r:id="rId11"/>
    <p:sldId id="275" r:id="rId12"/>
    <p:sldId id="281" r:id="rId13"/>
    <p:sldId id="285" r:id="rId14"/>
    <p:sldId id="280" r:id="rId15"/>
    <p:sldId id="288" r:id="rId16"/>
    <p:sldId id="286" r:id="rId17"/>
    <p:sldId id="290" r:id="rId18"/>
    <p:sldId id="291" r:id="rId19"/>
    <p:sldId id="293" r:id="rId20"/>
    <p:sldId id="295" r:id="rId21"/>
    <p:sldId id="296" r:id="rId22"/>
    <p:sldId id="297" r:id="rId23"/>
    <p:sldId id="298" r:id="rId24"/>
    <p:sldId id="300" r:id="rId25"/>
    <p:sldId id="301" r:id="rId26"/>
    <p:sldId id="310" r:id="rId27"/>
    <p:sldId id="311" r:id="rId28"/>
    <p:sldId id="312" r:id="rId29"/>
    <p:sldId id="314" r:id="rId30"/>
    <p:sldId id="274" r:id="rId3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07/03/2025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07/03/2025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6340-C902-D4D6-A1AE-D97DE2D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0AA487F-4487-4BF0-B413-D15E71A3D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8C8535-F6DC-79F6-231B-0BB26DC3C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EF654DF-4F3A-4293-6DA1-BFEBC0C59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1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AB4F1-C7C6-7066-28AF-8EEF04BCB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CC18F11-4307-7696-7B5A-B6AB7E647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4AE3B2-BA34-57BD-7CDC-3990E53F6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5B62EF-CFDC-AD07-DA15-419BD10A3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478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4563-5140-B185-FC4C-09DE9029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4C47A1-DDEB-39A9-C286-179BEFD32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6AF17A-C251-C874-2EA7-D754E53E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AEB60E4-EF32-5015-EA83-003A45EEE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29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DDF0-10D8-CB12-546B-00B0CA40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B2724B6-CB51-06F9-2429-7F0CB836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B9EF13-F086-0B45-4462-7FB38C39F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8F1F207-6AFF-B9AC-D2E8-F51F7CD00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07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F792F-D5F8-BC3C-4594-0D30FBDA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793AF63-E10D-B9F4-755F-748181429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9C70DD-B50B-EE26-23EE-EAC75D48B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D387A-8E0C-EA84-B2FD-976B11278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574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87CD-894C-6D01-4EC4-49962E396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4E6C138-8377-EAEB-8C76-CB2986734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0F9012-417B-4ABE-02C8-6D01C7E55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FAA15F-E4CE-89C0-4833-6B465BC59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563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06BD8-CE53-6059-8028-42DF8AB2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6F6B28C-D2DC-5977-DD18-BEB3B0796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CBA06E-CE36-7182-2A10-78E028FD4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C51198-EF2B-0CE0-405D-C83A350FF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107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D61F-6F69-B583-8327-CA566965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680387F-8C42-6BA8-4ED4-C377FC431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A160B1-7BAA-DD34-782A-E58740077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AE643DB-446C-4C96-ABF6-F42250367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1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A43C-4D74-9639-F742-83A4D44B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6259782-6761-22F5-0C3D-B0DC787AF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0423A9-2CA7-4BE3-E06F-F491EFBF6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C1C555-272B-D377-1BE3-DFD823124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07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B7C5-5CD8-A65D-3B0A-F283971B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A41011D-7CDC-2884-3E79-5EC88832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4629FD-7F0D-8A7D-0CF6-D6E349F3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8FF004-F788-D91F-3E27-04B2BB27D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99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778E-44D6-8D7B-B512-621F2569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4F4948C-9522-19C7-8953-49BB1CD19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E4FBCE-68A7-2100-42ED-D1E9D3962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85C325-7536-BCF1-E4D7-873C2D3F2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664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BD84-3251-2A8E-44AA-C88BB265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674EC4-C9BB-047E-42FD-C93509F4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EBB65A-74B2-832A-DC87-363D77CE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A659E9-A481-03BF-8524-AF9A48B03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34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2485-A82E-DF57-428C-3FC0EE9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23EBD47-2E43-6D7E-0745-E244B75EB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FD02D8-B5F0-40F0-4C38-032424423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AEB8808-138D-CD34-2B70-5E92B72FE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972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188B-0FD5-8222-F728-7000AB61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7127026-5C2D-2B65-BF8C-9988B06D0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1C4502-12B4-3452-75D4-4C3ACF838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E4C694C-3F8B-B6A2-B20A-D6BD4A079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366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EE797-A4E9-8D7B-E2AB-4388D05B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F356BA9-71FA-1797-F24E-CE2A6CD82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DAAE7E-67A2-DF48-2B8B-A67498808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C14E9D-E0EF-900D-F5B1-49378B1D5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505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1ACC-E416-EF42-9F81-B040FC209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EBD9578-5B85-0D4C-BE51-10523E448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51A723-FACE-6929-013C-86E0823E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CBC3112-0673-A21D-FA3B-AE74C4699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123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964D-865E-F38E-DFE5-FDC1C9A3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DA2A450-F4F7-466E-6171-E4EBE12D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D9E524-FE88-F3E4-2F55-5729D2E1E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488FF2C-63D5-7624-CC8D-3DF7F87A0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94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8A9A0-9FA1-A1B1-A0FC-A5E59104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16E80F-424F-89BD-0591-ED3A1CD34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0FB269-03D6-405D-BF27-43617B5EB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82828E-9CC1-8321-328C-60723E8DD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89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1FD5-D3D0-63A4-001B-3C1A44FC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3821EF7-22E4-6E81-A2BF-B7597F72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ABD735-AC34-D6D3-3458-8F003FE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6CD279-E70F-BC2B-66DB-DE1AE1862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4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2BCA-1B16-7210-BE59-24B387CF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D8E67E8-00F5-68D8-7A4F-B83B2542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477AD3-0AC1-830C-D474-BBAD05B39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6A789DE-370C-7D44-B82B-F0E24D3A0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3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DE014-7AFA-6C96-4CFC-BA5FF071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E30703F-949C-4D44-BBB0-AB7229A8F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0AA1FA-0536-FD3F-285C-C98AB2479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63E98EF-C1E2-BB55-4678-D56E3C2D3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41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93AD-0179-100F-DDDF-DBB8CF67B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ED03191-DCD5-3C0A-8F9D-F7B1381A3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BFDC87-670A-E124-1E32-48CEA418E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6A24330-B634-2C61-1A03-0B1C90C77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332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07/03/2025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iOpy-TdZGr2MiNsokkN4Bb8CnszzcgZ1/view?usp=sharing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Simples – Modulo 2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9C19C-C3F5-9F60-D9F6-5D7974F0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508B-14AE-E400-A0A1-A945E655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2DF5E0E-EDA6-54B3-8075-6022DB8F2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8C53056-7402-C4F1-B49D-899518A8A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5FDB03E-B78A-A355-95F9-54B51B2B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D25E0C1-2B06-9EC7-7D74-F68E77B8C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74E97DA-94EC-0EDF-53C0-F7C4D62D8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790F233-36AC-3580-4BE8-627EE9FF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3ECEEB8-D318-AD44-3AAD-1637A85F7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67582ED-8E27-8E5C-EE54-1D7D76979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6B95BE-9D15-8EEB-E423-40D163469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05F6165-A556-CF41-ED52-1D8EED88E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6CDBAF4-74F9-0C6C-A573-6D4FBCE3F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24259D5-F7E7-2474-5664-22219E2DB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0EB5E44-AA57-F877-AEA1-9ECDD1830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EBFC3853-3FD0-5C37-297E-15D5BF703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58DE8F3-8730-69F9-5856-4DB1B8FE2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D350A6A-2B30-D96A-6A30-2D36878BF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FF6A02A-E021-217C-F820-7B178ABE9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4069363-EC7B-2940-41D9-FF3C8623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22B18B5-2100-2F79-9714-2EBA37E00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5003EF8-8E1D-F66F-B7D2-087F42FEE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F7944CD-CBE5-1A88-2247-89E9DF6BA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089718F-9A27-94C4-19DA-A83873C1A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451F27C-45C7-5164-398F-192574AA8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BDA2779-6453-02C3-5C15-57D5295C5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E58672A-1BC5-C180-937C-FDE7282FF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9E424F3-5660-A0A8-8875-AB146E5A9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AECE66B-6592-46AB-832E-4C4A4A2D5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C962DE5-3106-5E3C-93F5-7CA52C118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D84AC2A-D049-4C05-7648-67CB3CC62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D0617E2-4E0A-0B02-098A-188E29BC4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FE23F85-E067-EAF7-58C1-9CD093D76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6F72D92-0DE5-E936-5390-7B47F060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F37DC0D-4E16-0A3D-8CAC-A9AA6A3E6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B01BD88-E695-E5C7-1F76-1E43630A38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01BBB9E-10AA-94C5-9BC2-3470CFBCE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7C898B7-E37A-02A1-2F24-B86AD86897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B55F7FD-EAD6-FF00-20E8-01812BD35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59865CAE-279D-C093-40A7-8E16CD188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CCB7EDC-EEF8-73B6-A496-2F914A8FB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909E67C8-AD38-20C2-ED09-F0C80B9E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EC71026-6994-4484-BC89-ECDA6DC5D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1D4756A-EE19-A5D6-86D1-83A0C5179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75AEE90B-6313-D3E0-8915-2748ECDDD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F6AAB07-9BA9-0EBD-337C-98C60FD83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4680695-2DEF-81EF-67D5-7D16FD408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4BDD8B-55D3-5E34-E4CF-C6BD54943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A47B51E-BBA1-1CA6-D7E3-C40D19235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891E77F-0756-A017-ABBB-0BDD827F7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EAECAD8-B7C5-D9BB-9DC6-17E9BDB6E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A4F69E0-EE58-6C4F-67BB-A0BE6BA07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8BC3AC9-E3AD-E906-DA4B-A806CA20A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2F05845-932F-4B6B-EA07-A8A73E2B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0F5E7D4-3099-9AC3-AB3D-997334B74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7CA89EA-C2F6-85EE-D9AF-2E0FB8A5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36470BD-1F08-8085-EAC2-D8838491B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719FE0A-9310-AC8A-C320-1D238F6ED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EFB0AC4-6056-F21B-6596-5EE298ABE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C34D9D4-8839-0980-943F-6521063A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6D0DBE8-6E50-C775-7A77-3151C7EE5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BBB69BB-BA8B-DCD7-F8C4-325041E28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8E6842E-B84E-59A0-EDDA-913ACD02E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34F2B23-3F40-23F6-6B27-AC5972B17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D24E830-17BF-2A86-8132-34A44F53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0AFC6A2-D467-85C3-2303-2E234B1E1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A8C8495-753C-F614-CD59-F0E99440A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6738AA7-BD1D-A982-E94A-3F561C392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9B37EF8-E136-728E-9B74-C8BE83697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ACC83FD-250C-BEE6-2D57-811CA77F7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90CD815-E88F-7082-D0DF-175AF870F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F27A12A-920C-632C-8383-480958D4B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1C2007-0021-F7E6-2AEA-5D5E3085F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1FC0FFB-338C-F456-B253-E487554EF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A61BAF2-4029-0BBE-4431-33B87758E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EBA24CB-A3A6-D085-8C9B-4C591AE11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347560D-3762-E3C7-6E0D-2286B8A8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566E529-FABE-4A02-A0A8-6A3B1B0FB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05D806E-F87C-BF47-D882-AF07818A0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3A93C9F-41A2-4A66-A9B5-5F30F1354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6D8E57B-1066-AFF3-B442-DFA7656F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639DB1B-8EB2-0F4E-1FA3-A7EEA81AC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D6A1049-1533-B79C-8810-6E6905665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96112035-2824-D1DF-3172-FCC1B7AFE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978F7D4-3218-75B1-1CD4-FE95DCFE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3F51777-DB0A-D564-FD94-4234E660D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E06E107-7864-0770-B6E5-F1FF459F1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3BD26BC-B68D-34F0-281F-76850CCEA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439E8F1-DF4F-C4DD-2AF3-BC4CF1414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10695B8-D226-AE57-F977-5003A2CE8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BA45DCC-B601-9458-7453-425D05862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F4FEA6C-8467-3E1A-C29F-B415EAC92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4B99DA14-9142-0E29-71B3-25FD0F954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B150C57-9404-3D24-EB0A-576D0E3F2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F2F82D0-FB33-F37D-6F94-F8C60F7F8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31D9835-B9DF-A033-136E-E32511130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491CC98-74EE-465A-18E6-E089EBF3A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37A640A-7623-3327-0DD1-EEC00280B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21F7392-AFCC-2B99-AC5B-D43172111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ACC6EF0-C0D6-791D-0507-A1953139F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53DDD6C0-3A7A-5479-E359-A3703D2F3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50B44DD-FEAA-9639-642B-05AAE914C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943C09A-5EE9-01FD-64EA-1833C12B9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17F8466-11ED-4696-D341-B8CB73136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2525A23-C7A7-7899-1879-7FD1AEE2B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BB6700A-172D-6988-C758-AB380B32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7876D3D-75A2-AAC7-AA02-89C771B48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4FCAC9F-E386-0873-CF24-174586A60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86D956A-13C1-47C8-EA27-080C50601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668A06B-F9FC-296B-F6F7-63E59B022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612D1BD-1258-ECF9-DE58-1EF994F22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0889DDF-D537-7146-ADAC-D0FF8E5AF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B547005-0D2F-87EE-4549-BED98101E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9AA65F-DBD9-FD29-F3FF-964E7A22B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A99BB2C-055A-6AB4-74C7-E0A93C63C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63ED33C-4AD6-2F93-4DC7-A6ABF9726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71213B4-B440-85A1-8727-18FB6A336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393E88C-0F49-0466-95ED-2D17E7045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732900D-B079-63E9-8868-F3CEA164C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2B3B143-160F-2BB4-25E7-DAA37ADB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320C746-FA39-69BB-196A-B60995230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8CCB154-771D-B54A-5194-B64064C4B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56D1B3F-1547-FCCF-620D-6016DAC88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1153C9F-DD9A-3935-C4DB-21173CF6C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4186722-3EAF-A4E5-2C56-0382FE5ED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B1AE41E-98E4-07CD-F4C9-D5C0F1785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54FF041-A8F2-70E7-D4FE-DB46928FA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D5976E3-2EA0-A7E7-87D9-D7C34BF3A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DAFB42A-2289-D350-05F8-371FDF1B2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01A1039-C03D-8F17-758C-56058DACA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B73010E-5D1E-86F1-8E7D-BD25F0523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4D02082-F39C-54B6-DC01-D8E087E14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27A2DF8-363A-EEDD-B72D-0FE22FA59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C9ACA00-DFA2-E711-DC68-276C2836F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B3E65B8-D10B-C9E9-E8EF-DDCFDA7CA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B03B1ED-723E-49BB-DEA4-7EB9AA013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40180F30-529B-2AB4-FDA3-761F5DEC5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5C3F48E-E610-0086-CFE8-36C0C60A0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525561B-1EE5-721E-1726-3C053B85B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2C49C9F-BA6B-F206-ADA0-57C0F4CE3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DC0DC71-AC6D-CAFA-AB7C-7544A9432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79F5975-ECBC-A8BE-CB73-3BA014DF9F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5281836-81BE-C4B1-BD59-A2A512D0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7DAD2CA-9982-9CC6-60AD-2FBC13B37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D7DF5A6-6550-84B4-C70F-1B45C82CD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FB78FB2-797D-A362-F68A-3DB03C572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CE40ABD-7E67-A674-2D57-1B4B72102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E34629D-F641-819D-8841-9D4847006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85E87B0-0357-53B6-0FE6-331E201CF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E3BA4F6-6702-70D7-02A2-858DF96D9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DC75EBDC-BE99-4463-7CF9-18B6812C9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1AA0863-AE5D-EF41-80FF-6E538B81B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2A06966-FA5A-5894-EC62-A396F3D11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0491F2A-C950-7221-480B-BF2672A53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B2479D1-7C27-322D-0790-FF0FBC764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2D7827-0A01-7D81-FA89-7CBE4EC2D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4708CDB-16BF-3ECA-59E9-29A26A3D8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A71FD8A-3415-BD54-C638-116A17D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BD7417-CD0F-1505-5E74-03040313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5451EEC-F469-D181-94C6-49C9437B4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2C2CB52-D5B9-8F37-F8BC-6464583A4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3C5E3DD-0E5C-05F1-97AC-9960A4B7D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0706388-DAA9-F52D-368B-2787160D8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5FCCDA-20B0-2FB4-B057-E638C0F39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9332BA4-782F-2A4A-E0E1-E4CC13AFA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C192351-72A9-6A71-41B6-0A65E2208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AD8EDB9-383C-88BE-DF3F-94F161D5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3908"/>
            <a:ext cx="12208263" cy="6736743"/>
          </a:xfrm>
        </p:spPr>
      </p:pic>
    </p:spTree>
    <p:extLst>
      <p:ext uri="{BB962C8B-B14F-4D97-AF65-F5344CB8AC3E}">
        <p14:creationId xmlns:p14="http://schemas.microsoft.com/office/powerpoint/2010/main" val="294567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4A4B4-F049-57FE-85F4-86AC2538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E35BA-405F-44C6-5164-C04BF181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27492FC0-4CCC-AE41-1C68-897C0ADF8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889F043-F442-A604-BA7C-59BB1D2A9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92DFB56-E661-9200-404E-CA06CD2FA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C2C86F6-A19F-FE5B-37A7-21B22D573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AED7C0E-0E3A-82DA-8334-ACB640F14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A4C6AAC-6E2A-760F-7589-D2BFE80C6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2A18332-E7E6-B6AD-9CB8-BFD03ECF2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27D237A-3558-49FF-6F70-7EB6C01A4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F621B12-17FE-E48D-8AA0-98760B50D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F0DC9AD-2437-C8DB-F183-F746ADCC6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562084C-976A-EE77-6FAF-A632C90C4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49DDD14-C69A-37B5-B19A-BFA5F1AAD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A7B364F-1FB9-A4D6-8633-77FA8E139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9C2D901-4B20-DFF6-9C4C-1BDA75C46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D5CC495-3F14-B5EB-7EAA-80333AC69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379A1A7-9D74-CD8B-948D-76AC070C0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F95F7EF-24B6-8FC3-B722-1E78A58B6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F9A0D0E-EA09-A700-D30C-B9BB27DB9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0413521-47BF-B860-FDC4-D05B58F46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A0F0698-586E-EF4F-9AD6-472A75CF9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C2F16E7-6571-17FB-C82D-EAFD24778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CE81569-9AB4-6742-B7ED-961A21B23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B531A39-82CF-FC7C-28FB-C4FF1EF5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E3F5BC1-AF19-FCC5-2ACC-970C73977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BC617B9-F4AC-6D47-5877-7448E3878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B394E7-BF09-9985-688E-B23618F76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377FC46-204F-8A33-5830-29A15C65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122C1C3-6F4B-48AF-A6B4-A9B96814A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2A5A4B9-C821-BED1-04D2-57E508C85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80B2CEB-8581-9A78-4DD8-37DA15E4C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B25B63E-ABCB-4A27-9857-1F312FDD8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2A04840-4799-F669-86A4-3657A8046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A4863DF-DB7D-A4AE-E660-F06BE8A4E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12A5139-AC9D-E4E9-6AA6-C0AF8B020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E0886F9-9CD5-5AB8-FE3F-592191A0E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5FE073A-C0E4-C8F2-510D-EDDB8F3C8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BA0815A-6039-8E5E-E4F0-FBE67FEEB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923A881-3CFA-4060-4229-379794DF1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6D8ECB6-DA33-0E69-2C73-599D9E5BC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0921182-E09B-1A0F-723B-442A0D497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BA43DA7F-8489-6628-849E-E8E1FEB99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B019E9A-4648-647E-1DCD-2D47DCC86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DA27890-8C8C-3ED7-3C00-825F258D4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853A633-D746-1262-4DC2-6EA43F510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E76A87BB-D287-67EB-5DEA-C270502AA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AC16A06-3A20-A051-309A-2B8B71FCB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928DBB-0231-6A4E-45B9-8E36AA81F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1D4E6BD-64FB-1564-3018-3B5755CC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02A2CBD-AC89-A8D4-4F69-B03030081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D589247-D3A8-EF9B-764D-08B5C526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1DB3DC0-35A3-37C5-8C08-333E85029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AD7902A-FB52-B33A-7475-A702E8300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CB28A42-022B-7BD8-4F3A-5DBCBCE45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2997ADEA-8835-2A14-BD17-04638C3C2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341A0F3-7C38-840B-6937-037CB5A0F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E2AF79A-9170-BD26-99FF-BDF458618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4D79AAA-C2BE-78C5-2BE7-94D580E5C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F23DA8C-A667-9206-646D-D8DA5E89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CFD63CD-2DC7-6A75-7CD3-0600C5896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7C65E93-37EF-7050-F8EA-3FE091A9F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44E33248-9C5C-A862-52BD-D2599D66A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5EC327B-6B67-6FA5-4E5B-14D04D6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B4D2895-1E0F-D39F-05A2-37CF0C190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6789D96-AF60-E77F-FB62-77B178AED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CEC39F6-9C37-E09D-C754-5A4A0B15FC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477EEA3-1685-FA52-C4C4-FA5F0E082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D92E5D6-5365-8FEA-4EA0-35832A675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9D37E81-1CFA-618E-0123-A67115605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B9DC3EB-C98D-A125-BE4F-5799EC3F5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6DE0BED-0C86-F7B1-1A93-FD52A5C1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B35FC7B-AD28-522C-42C0-BE36678BE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A456B970-92BD-0ABC-7FD3-3F045186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3444D5E-83C7-C29B-FD42-7303F40D8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974D90D-F373-DB28-60EC-6FADF366FC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A9FDAE3-B00B-111B-1E39-2309B7A2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37DAB94-362A-056E-9121-723436B6D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C6CA24D-1AAC-6722-AF73-1FE7A924B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2C86325-7B77-949D-5681-AF4324D04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4F16025-68A8-735E-A27C-EDEB58196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0C80C99-D90E-FF79-1461-529628DB3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52C89D6-89AD-5866-A36F-54A918AAB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F47F7B4-B84E-9610-3B13-1264633FF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25FD393-55C7-FBC7-0A6C-0F243C4E0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7CB48D0-1BF0-9BE8-23C1-48E40681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07647E4-094F-E131-1580-116E84621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63C1B38-F8EC-C73B-4B63-5FCC55655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35FB11F-BC38-B4FB-476E-E92E366D0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4F01DE-02E1-4DD9-2ACB-16185985D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DAE1DEB-E138-ABDF-0DE6-63E8BB67E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84310FC-ABC0-43FB-DEC1-051AC7680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C99B01E-E5E3-92F3-A0AB-052E606EB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1B4627D-B7F4-F7FE-A29A-1DCB68D36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65F5A8-2FFB-C532-D9BC-D2CF95AE7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EADAB198-AA66-62B1-2ACA-5E5C54A22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79C6C8B-C737-969C-3039-4E968D994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2C28CD8-E330-1485-5CF4-79CC6B2724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A3ABE77-0E93-4E56-7BAD-34E176177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A838F71-5182-E812-CCC9-6B8F276EFA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035C161-FA7B-A073-12B5-821D6ACC0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7AED11B-1B3C-FB61-1498-8F96FBFA3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414A1FD-FE09-EC33-D104-178B32852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4E92407-33E4-61ED-3300-3806FC17F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4876645-6273-0718-5FAB-A503C3064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6F506E8A-0151-D5A9-AA8F-8EE50525D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2443828-A404-669B-9636-078004AB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C1C20C7-83AD-ADDB-9168-8FCC72BE8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63C0E9E-A8FA-C3E9-A70E-8079498C9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7453DFC-A1FC-7442-AD71-0FB752FB9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F663AB7-1F20-A317-CBB5-8808CF247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2548336-99B7-C51D-769C-9232A3125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C01F842-CC05-0DDB-714D-9C98EAB4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C81828B-A41A-3892-8613-39D0FDB65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0BE6BF5-0939-8A5D-4089-6558ADBD6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6ACEAAC-241B-B918-EDDB-1141398F9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0F255A5-8217-BF51-7EF3-98CDEC709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5B6F00E-FEAD-EC74-1585-D63852F40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3AF252C-14B2-E9C3-139B-FC7766C18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BECC0AB-9136-90C3-BE37-13E485F2B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E609782-503A-ED59-8198-ABB813D52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F1A9E48-E6F1-310C-1D5B-46A2DCE22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A210008-2BF2-2F08-40B6-63F086C32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B9B71E9-729D-A2F8-5046-53C7D0C253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3A2AA80-6DA3-7A02-C769-FC5D214D2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578755E-CC3E-E6B9-E8C8-084CB069D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011E6F91-2C2E-57EB-35F4-9D29481A0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7118D6E-1E3F-4DF3-A950-964DA24C6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027D38A-E4E0-2029-B365-8C6C3E942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D8B33AC-9BF6-29C2-0ADD-304B1E4F5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C22CAE-2D42-3D03-1D7F-53E4A2CF5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AE64231-37B9-8EF1-2FE3-E2EA88DBCC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D7F0CB-2BE3-AEC5-3C2A-5C3778375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D74B58D-B825-31A6-C0DA-C43EA47D5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30B5FB8-81E5-0F05-CC6B-99636624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F4D0AD6-C614-3BA7-6C12-87BD37922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1E674946-875B-76C9-5D97-13D326A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2AA4054-0834-F773-78E6-96CD0E6B1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5070456-4D37-9D65-051F-E41C3BC909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631CB69-11EC-A6CA-0D0F-00E06D495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27A84BD-38AE-A8DB-BE9C-738C16E77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576C39B-8C64-1E7B-D511-833BC954C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406D13A0-53B9-38E3-850C-502AE35EE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09D9C56-EB11-12BB-6387-857CD7D0A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DFD9519-D340-97E5-36DD-1183B2B75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615047D-AACA-4F40-102B-CD03F7A15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B88CA35-A73F-50AE-1F1D-269D7FC51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71F2A7A1-2758-5B97-2824-2C7C2E5E01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C2252F0-A9B3-DC3A-3BE5-DC10103EC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23CDBB5-93B6-997C-F351-C7A8CD726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F9B300C-E916-E191-D70D-7B0AB18C6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256D9F5-1CB3-7164-5561-0CFF770DB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707C898-A742-2E9C-2472-0AEAE03E8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FF92387-6EB6-8B26-1473-356485D78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4EB2506-3F8F-5220-DCBD-504C3E5DA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EAF187F-96AC-ECFE-D6D3-D17E63442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9D7846D-428A-AD04-ABD9-31D975FC2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3DE4E1B-EBF6-FC8D-B3C5-A79F2DEAF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AB14F4C-03D8-E21F-A9E6-59CDD6367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45EF3E28-8595-1321-C83B-EA769ECAD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D2E9551-8D1F-6EC4-1571-29611585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6EDFFF-F046-2939-DA94-9EF22E681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F56DB68-7CEF-1A29-A7A3-9DAD7EE41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9680E10-1B38-EA90-314F-F86DCFC48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8F7F089-79AA-E923-0AB7-660AA23E8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6325FD3-E595-F498-83B7-5A77B1B9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Site">
            <a:extLst>
              <a:ext uri="{FF2B5EF4-FFF2-40B4-BE49-F238E27FC236}">
                <a16:creationId xmlns:a16="http://schemas.microsoft.com/office/drawing/2014/main" id="{F478E1D5-C3BE-6A0C-4923-EB547303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842" y="34197"/>
            <a:ext cx="12160158" cy="6754416"/>
          </a:xfrm>
        </p:spPr>
      </p:pic>
    </p:spTree>
    <p:extLst>
      <p:ext uri="{BB962C8B-B14F-4D97-AF65-F5344CB8AC3E}">
        <p14:creationId xmlns:p14="http://schemas.microsoft.com/office/powerpoint/2010/main" val="317451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EE472-CF4D-1167-7954-952D42E76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037FA-17EB-9238-47F2-DDD952D5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2027AA9-3E4B-1585-2833-E3BDA509D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65E8825-A22A-FB7E-6DE2-FFDB996BD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256CFFB-A0FF-435F-D2EE-7CA136E47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3332A55-E0FB-E3FD-AF62-A8FC93E32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3AAA8CB-10ED-2B3C-1DD7-FB6CECFC1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40F92DA-1913-A3D6-9256-38C3F2B8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93DE098-51AB-1C6A-508E-C02F7375C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83B7684-6767-CAF4-3224-76D6411A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9B43626-6228-6E65-F45E-8DCB17FF2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C458991-E7C8-D1D2-0047-1244AFF76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E6000E1-2E72-460E-3FBE-AD990E2AA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6AEDB4A-C17D-D268-E7EF-93126DE3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5CE47BD-D9E7-D80D-3F44-710773252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393EFA1-E238-BA70-C1F2-9B38C400B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C3E4743-B1A8-E899-29B2-B1D700244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DDF02CA-791A-9828-84E1-0BAC9149D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A18CFB6-57C4-A40F-7D01-E767F0B0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5E0AE74-A431-0B77-2437-75724A868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F8F67A0C-DCB0-4980-3E90-3E2D16E6C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77B0F98-BB6B-4C04-B445-20680F6E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1807499-83E1-FEA0-5E35-70D53BB06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898C56C-FE5E-8C2B-A86C-36046CA8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6FB7313-90F9-C28B-2693-E2D88B20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814BBBF-70E7-7921-6CAA-61866B3A3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639FA4B-FCC1-851F-12B0-171FE2489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A4B599E-D6D3-6E36-40FF-37CAC8E046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5CE6058-72FA-B9C4-0FD2-50E08BCD5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A1E95C9-75DF-CA75-BAFA-64FA00CD8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976BF9C-1CD6-2660-945C-7B7C1F741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BE6CEC9-C6CE-3DEF-5501-15C5AF03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A0D4E53-DA50-06C5-52AB-1AB117A30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F2068A6-7FD9-D072-75E7-1811A01A4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98D0479-6CE1-8289-FA28-607CB1389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7C119BA-287D-519B-17CC-9EABA575C3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062F645-BCD1-A5C7-1A62-CB0B35033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F7D7697-6524-D9DD-81FB-9B1249643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CC63399-46C0-94AF-7067-288D2F2CF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A355D88A-A2CF-D4C4-B87D-AEBDFDFF3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7EC1A56-3CA2-A4A1-B50A-96FDEBE92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82BF1FD-745E-503C-EE6A-71CE62DBCC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2ED0A05-FC6F-8941-8561-AB236319C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8F1AFD0-B864-389A-0780-E7A4CE8E3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EB4A4F3-B779-EB81-DC80-91A15DD3D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5582C04-8F81-C0B8-AB9B-3ADDFD63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B5B55D0-4374-B707-B96B-E069E8E46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E7C909D-6C6F-90A3-55B9-55F8286B1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6B3FE668-E095-E623-9BB2-912A6DC21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1961249-2E57-F287-91CF-F51B40D24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A9ADA8A-DE98-EF9A-307F-607629B29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452D8EE-80C0-D0C6-5662-184183450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98538EB-D23F-1621-D653-9CA1AD3D2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AD5E139-9F1A-F6B3-6948-16D6D4D05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7D41A43-8B1F-BA77-AD7B-9468E766A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B0BABDB-B6AA-977D-9445-3B671B9CF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7DC92BD-2A30-C7CA-2FA8-C88536B66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30FF6E0-7CD7-7455-8876-572FA33A9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0A475EF-08BF-863A-8F28-18FACA93F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4CB38B6-CDB2-BCA2-A5FA-944D31A55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A46ABA1-74AC-EC07-ECA2-4C8280FAC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57DFEC9-2750-93EB-E472-54FF4CC60E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4E8C2E6-47E4-6669-5A98-54E73D580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F4F4D0F-4AD5-C5D2-A2BD-4E2B2C413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58D2697-326C-B18C-65DE-9C0CCCC2F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4F52766-72AE-CB5C-AEE4-14CADFAE6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D9E22F5-4C3B-120E-1C3F-E2EBDD360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5E4B5AA-5FC1-F354-E175-5CF9181E7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0155CA3-3734-EC7A-BCC4-6BB5DAF8E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6D7F750C-CA9D-1355-69BD-A138203D2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9FE8409-F822-152B-84B0-B820A1729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6C4E566-3327-8989-6E82-DB325B6CB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68DCF21-412C-FEE4-1B0F-7530CCCDB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0D9EFBC-1B74-8AEE-432C-76D24F523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8C00893-ADE1-E99E-1F99-FA48DA24E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2EA1494-B03A-8E43-58A5-4F67EDF2B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465CB18C-0FA4-09DF-1FF1-C948CB09A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F93A5F5-F237-B2B0-0C4D-B7F5706D7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CFDD573-F5D5-2017-D730-2D5594BC2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EF86B8C-E83F-5DB1-4236-8908CD6C7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B52709E-6A59-ABA4-8121-EFD80081A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8B9D1F2-77C9-679E-C743-B3FB3BB1A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A90289C-1964-936A-ED6B-F2B2CC396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2C15E8-9894-8837-4D1E-53FF5826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59448D4-B389-B9A1-1319-678625FE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A1B4FD47-E02D-DC5A-8F6C-23ED08F28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453D47E-6DD3-D744-4FF2-AFEE5A27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7F755C0-373F-2F30-125B-706B71F03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8F0F100-AB0B-4578-255C-88F9BEE01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42445E0-B7C7-C2A7-1681-AD4AAFB4C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7D202BB-8930-DECC-2F82-3859DE028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2B9302C-287A-C77C-58F3-2B528E2A4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C5E155A-8E33-DC45-E959-D3667D3F8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389FFCE-D01C-6408-3B1F-C911A5B62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16319A1-8497-A58B-8664-0BE1B4C5B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CB77F0E-507C-7F12-C2E2-CE560B1BE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8F784D4-81F1-7041-1912-212491907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3703A85-2F88-7CBC-7DC5-0F3B38F37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9ABECD6-5AA4-065A-FCAE-949256D55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4190C30-2F09-36CA-3128-4FC1DF34A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F47D8BD-4F25-11AA-E2B8-F93E26831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C4CFBC96-AD08-F51D-93ED-21766BBB6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85C5F58-9EC7-FD93-96C9-323A51BBA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0B6E507-59D6-9467-ED97-BA1A470E0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E34B14A-43F1-42AB-0646-23C14738E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2EDEA9C-48DF-3A81-1DB3-089B80E7E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1D8F77F-623A-4DBE-5FDC-21FAE776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FF2A47D-B45F-A5EC-63FF-93D39D9C2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3900EA4-B033-E225-7D37-EEAB2624A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213990E-B7DF-EED5-8453-BAF78D9A6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27908D6-B8BF-C7C5-D0E8-DEAC6E5C2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AC8F662-61EF-5237-60F7-85F6329C5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19CEB96-9F62-FA8A-DD0D-9E489B493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5622ACC-4244-0E5A-7524-DC8AD99A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7304967E-086D-2733-33F8-A0A0384A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A9E224F-1B7B-37E6-16B7-6D8DAB7BE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25A4F2B-8836-CC39-80B2-B0DF05366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189E369-E462-ABCD-0569-122EA50B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231C0DC-BDE3-F9F2-1E79-F332164FD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E338830-EED9-8BD5-DF79-B5CD8CFE1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5A6ABC6-F893-A80D-48A0-2D09D7DA3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291A144-4514-7565-1A6B-AAB7F726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EECC167-70C9-F6A7-8778-DC97AA11D0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A3ED61E-71CC-E86B-9950-5C1DF7191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AC6C3C9-2BFC-6082-E335-A19784F8C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2C0EDD5-7EEA-BA39-1872-DF1FFAF32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FDFC6FA-E976-198B-2C87-B3AEC169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F1E2A31-B6AC-2DCC-AB27-1E97FE285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442886D-CEFC-C671-C15B-87F6F9FCB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4E1250E-7B83-A4E5-7002-179069293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2E75A05-CAC1-0A04-6BA8-318189639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2C7676C-18C0-16CA-2BEF-351E835E7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345B572-6E03-ED43-AD01-D0B06A086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747E2F0-A803-1CE5-ABD7-1A606CCA4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196DA15-F00A-6C08-26DB-2CF19026C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2C75223-6F34-EAA6-3703-5FFB0B159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A34D84E-1030-D688-DFF9-2155F57D6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E5A81DA-B6F5-056C-8F28-920752BD2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6885676-A379-AABA-38D8-0C3D4479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9401F95-D5B5-6360-59A6-7F0C15846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EA2F8CF-864E-143C-1F5A-A67DB6F27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7E64E8C-0BF7-9708-63BD-624BED979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C200C18-F3C7-91C8-A9C3-EE1E369F9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99B88AC-3F93-1004-7A8F-7CFBBA814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EB2FA63-3932-EC91-B349-9AB111A933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EB8CFA8-AF93-8614-C465-564B9014A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E5D17FE-D3B5-F1CC-B000-852D031BC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25D2B64-E05C-EC33-7A1C-87E8624BD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C5EA7E8-F932-B37D-5EFD-2D05D9DD64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D74A84D-C267-ACA1-04A2-BB73CAB8B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4FE7FD4-B05C-D6D4-CBEB-05C1697EB4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127ECB9-FA45-BCF0-D719-1E227D3C5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D6C2BB2-8F65-25D1-B520-20947FDB4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AADE734-0570-3ADE-E3D0-A6A158956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037A80A-757E-7D46-F09F-8A7DE492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986850C-6D69-DB79-CB2D-3C601D1A0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0C98EE1-F19B-6D44-5C49-364F91588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5BFBCA0-1F15-895D-5F60-38CA13A09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6FC6632-3DDD-3BAD-5FD1-D4643AB9A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8288E61-51FE-1C77-ACE9-64B99B580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4546051-CDB7-2F94-1123-FC01FAB29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B53C579-F693-5EA8-B1D1-7A6ED546E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06679DC-2C50-4F09-6196-4FCB66F3E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BF7FA76-B114-8E62-DEE9-5FB59A46C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86696A3-9CEC-D3FA-6754-1B6AE2BE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E797110-5558-120D-20D7-B5495236B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">
            <a:extLst>
              <a:ext uri="{FF2B5EF4-FFF2-40B4-BE49-F238E27FC236}">
                <a16:creationId xmlns:a16="http://schemas.microsoft.com/office/drawing/2014/main" id="{DD0410A0-29C2-B05D-8645-025712D6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205" y="28093"/>
            <a:ext cx="12097600" cy="6774656"/>
          </a:xfrm>
        </p:spPr>
      </p:pic>
    </p:spTree>
    <p:extLst>
      <p:ext uri="{BB962C8B-B14F-4D97-AF65-F5344CB8AC3E}">
        <p14:creationId xmlns:p14="http://schemas.microsoft.com/office/powerpoint/2010/main" val="383306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11BC5-C419-5EAF-7729-75C26DF7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748D6-0D64-8150-04F0-3E807A04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Exercício</a:t>
            </a:r>
            <a:r>
              <a:rPr lang="pt-BR" b="1" dirty="0"/>
              <a:t> IF - ELSE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28BC4FD6-1A99-DD37-7570-7B59F47E3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8BE22A-DFD8-F532-4C74-09D1D0479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2E3DD4C-D59C-FED9-7BA9-036EF96F5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95C592C-FAF0-C02E-607C-18416E14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942A081-1074-D034-DF67-673560C75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A6876F3-E703-2A27-9E91-515BC3242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7B296A9-3097-FFF4-5EFB-FB686C0C6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B7F6104-C4C5-9A5D-C74D-9C5822EDE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D31AAA4-E873-E000-9D4A-0E3713990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7930914-BFF1-E642-6F15-DEE54D8E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123F71B-CC45-EABD-39E9-DCCE87C18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5043E7-1D8D-CAD1-63B9-249B2D6FA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B2A54A9-E20A-41EA-0CD6-628C68AB5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3B06C8F-2CCF-1F52-6EE2-6606EF00E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C679394-D07F-9C0F-62CB-D0B2CD0B4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6B121E0-A470-831D-0DFD-8C1552529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9838C2-F0E0-53CF-974B-364FD1437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2236C37-9C71-CB25-B764-E9E42192A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9F4C897-0AE9-7091-B3F2-A75E1EAF0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CBE03B2-CAF5-9D66-B63A-30A3AC654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E92123-77A0-FCAA-4C3E-39E6E98D8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A1FFECA-9E66-7CEB-2D01-6D8FEF5A4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6C341E0-653B-2FCB-4A86-339B36D7A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D233EF0-0A95-812F-B35A-C8A934E47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56A64D-A3EF-888C-959D-C8CE74E6B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F617291-F61F-7818-3B4E-4AB2EEF44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28411AA0-1F66-954A-E457-F6B724AC2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382CEE1-FBB9-2768-99AD-222BF2B84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2B2992E-8C54-8615-2675-1745DD118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28D5B7-792A-27B5-D420-65C5BE0EB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23B7757-A29A-F560-556B-6DEF2506B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C61818F-5C84-EACD-8BFB-021BC2C63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57F9AE7-B11F-F312-C402-DD56DAB53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BC85384-8FA3-122A-04FC-35F56DF21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91DE600-B497-23CB-EA67-1ABB03338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A2FECAE-E8D0-61BF-C464-6EA17AE23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28A28F9-3423-729B-D1AF-DD3F2F28B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6717E08-3E9D-44F3-A9DA-E1966F1531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DDDA6F2-277F-6B35-D606-C09E183D0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C14AE8D-676A-9B62-8749-C5BAC83F8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30B87463-2243-09CD-2C49-2E7FEAE2F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A2C7DB1-D414-D2BE-5D2C-7F659D28E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5654198-9BB9-890F-93AF-755E662E9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705DE2-9A9B-15AD-B22C-3B0AE31C1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82DFF5B-DCBB-E129-F9C8-3803B8700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66A28726-6F6A-41FF-690B-A8B46D205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02E85AF-BEB1-8B8D-4437-BC5C3EAC9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1861FCB-1CBF-C506-29DE-75A48C833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C14018-E35C-491F-0ACA-D5CBFE418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2A0E693-C8DF-86E3-9A09-DA8DFDAC4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9988F1A3-B524-76D3-C32B-13A26799E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E1559F43-40FA-7852-47BC-2051B09C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BBF8D73-D2D6-F4EA-E3D3-CCD2608D5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A1136D9-A303-76AD-2755-047871F67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899C696-9E19-80CE-1CE8-619838F5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8D45564-F87B-3676-861D-983074DD54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0B37020-EFF5-6B6E-3C35-3AC6AFC4D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802F37D-214E-DDE7-CE78-E4E448593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D7D51B9-F384-A673-0CC6-0CF1C5C77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7661AB5-CB9A-F793-7702-78F8ED0D1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EDD5830-F64F-BDD6-90E4-98F9B41EE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A169926-8D62-44B4-55DF-C296505AF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0F2B766-90AB-8096-00BB-EFBD57183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F41A7D1-3DF8-7E14-D9FA-53A4F163F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A62CE39-FCEC-515F-BAAB-E3241F945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1D26B09-9F4C-B917-6108-7AFC45250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D64A094-1F78-A7F5-E3F8-552C07E19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A50042C-1356-2082-C2E0-2BB8D39CB6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D093EAB-5A4D-43DB-3E20-0058D6E2E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A17622A-A7BC-2FB5-C03B-460AC9A2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A25427-1F7E-21C9-C096-9FAB9D3C2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AC52F4F-8B57-4E60-5752-92126AA90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A9FF9E1-D72F-BBA6-2E20-537C478F9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B290D87E-15F0-3217-92D4-CBE154540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A957D2B-BBA9-9044-48FC-788BD5E0D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7599E91-25B0-7678-63BA-2CDC47DD3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C23399F-C725-07CA-3BE1-333756E1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73A5530-C3CA-425A-5A77-BBEA32171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682CEBC-728D-940F-AD65-0117C6CBA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490F0EF-721E-5B45-D4E3-9A98D51C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B98DF9-38F4-2B0C-D4C2-FF8294C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DCFB22C-A76C-A6C7-2BD4-98994C9D1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83F2F66-22A5-B002-2EA8-C1EA3A33E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592060D5-633A-7FF7-7A3E-6F7F81800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A0AA33E-DE8D-F753-4CA5-F98B01325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4A76C7C-73B4-DD05-8EFA-3A9EC86F7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124356E-E01F-DAF4-9163-5F5E242BF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7336F22-D79F-713D-AE5B-1D5C85F382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47B6195-E553-792F-B529-A4B32E14C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2C9A4F9-172F-E5A9-8F05-2FE31EC2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009DB57-FEEA-A757-4FC1-D36CCD9AA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42B1987C-A230-6B43-5662-FC41FD3EF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A2493A5-BBEB-527E-5325-6C0344149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CB49758-4557-4B97-245E-3BED6A3E4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DA25DBA-8118-0CF4-27C4-30CEBCEFE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B619E6E-E19C-251F-F1A8-A23F8D150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0AF56F1-C078-6751-5ED1-6619070E8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45A9FF6-05E0-FD29-AC48-98B0B6AFA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450948-40A2-EC2F-5F68-0ACECA9E5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C211B39-349E-D341-5442-554229C170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EE3FB4-78A3-9C1E-320C-D4E703933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12476B1-298D-29DF-DF88-BFB903BC9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7D32CB6-7770-0A33-DA60-FC7985CF4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F303502-BEF9-5C84-9469-2E7C6652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380B077-F3D1-18D2-BECC-84253C3B2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AF4DDF51-1A88-87A1-C375-D900FB9FF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57E7E48-4853-F49A-72CD-C3F9E66B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F13890C-6867-1BFB-6547-FBB0B0AC8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ACE55D1-C539-D55A-2762-B686BB1E4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0F85044-5D44-A257-2802-0C23F70A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0100BC7-DE22-A0D6-40B7-15CB5F994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F60A95C-E4AF-D50C-7D07-4567D0F97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45C4F12-6AC1-0CED-E52B-9EDB65C5E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C2A12BC-7482-BDAB-5F1E-CA10A9649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40769F1-F552-DDCB-F1CA-86002CBC9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76D399-EF03-8951-6D8A-CBD2A232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623086F-7BC7-C857-F8F7-41B8477EC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73170B3-4C5E-7350-359A-0452573ED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72C85743-7796-0740-3BE6-B94773596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ECD4640-8FF4-F2D0-0811-BD0D5916E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F782961-762C-50DC-012C-F99550015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1858491-7774-412F-6932-E702BA60D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1F90D25-7A25-E818-FECE-4914D5953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C864748E-8252-214A-F4D3-7174E0FC8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A3B2C24-ECCC-2ADE-2FC8-11F2FDB3C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15BC0B3-BCCA-5440-1844-5502F68E9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595EEEB3-00FD-7CF3-8E82-691D4B9F0E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65E986D-7D2A-FF9D-1781-BB0A4F5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0DFA146-3A08-B858-6ABD-AE908C81C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185F32-D09D-DF08-95FF-778132B87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D7672CA-FD6E-2B5F-E7DD-3BC4FEDF4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3613EF4-0CBA-BE1F-F7CD-2176D064A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59FC85E5-5291-B038-93C5-1AB73CF9D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CEC02EE9-079A-FEB0-24F8-E5BC7EC34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9ABA37E-4DFE-D3FD-26D6-14E1A6C8A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994E251-98D2-A7AB-FED1-59671E76D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8934AE6-6D35-BA5D-610E-9A0ECA93D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75DD917-5716-8201-D771-76B2FAF0A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87871B-478A-A5F5-C028-DBA26E282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7143EC4-7ED3-D83B-1647-83A3ACCC1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FAC6F4B-1E95-E6AB-B2A7-1C4A7F9A5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00DD431C-36D4-27DF-C3A5-E283B83B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72A4C65-D2B1-7A7E-BD16-671EBEE11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11470F3-616E-15DA-E68B-A25A17E1F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54CC4F0-F9A5-311F-BA1A-0ED93C755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8A881CC-8B76-A721-AC29-C62018B38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42127C2-59FD-97D2-A4F5-1D4AF8DD6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B33BF0A-1D5C-8ADF-D43E-3CE23F6D9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C776D9E-0763-BCBB-DB1B-DEF7BDB05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F034560-1500-0D6F-D584-9C9EF0201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188BB403-7F24-1596-257C-87B4F8F42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D21B0D9-E105-0446-3429-EE629E0DE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A5B2530-1E19-F86B-B962-0E3FDD0D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00CC80A-CF99-7AC2-F603-A86A6CC21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58DC11C-0A8C-B9C5-273B-177E45B04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EF913C7-E61C-CCB7-F1D5-88B8F5DDE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5E51DFC-E79E-84FF-0CD9-20F9B8EC6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CD43E90-5C7D-B544-1A8D-FBDD30E416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0F9A7F3-716E-C981-3590-679E7A199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94ED5FC-458C-6321-E24E-71687618F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27772BB-4C25-F429-7B15-E87FE7977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23E71C6-17ED-BF70-D658-87641128E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837B070-5BAF-DACE-728A-FC1DE77D0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B30FBF9-CFE0-7BB5-9728-769B245A61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0F3510-BC2C-A878-0646-BC72A195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Implemente um sistema de controle de acesso para a empresa "</a:t>
            </a:r>
            <a:r>
              <a:rPr lang="pt-BR" sz="2400" dirty="0" err="1"/>
              <a:t>Grape</a:t>
            </a:r>
            <a:r>
              <a:rPr lang="pt-BR" sz="2400" dirty="0"/>
              <a:t>". O sistema deve solicitar que o funcionário informe seu cargo e se possui uma permissão especial. Verifique se o funcionário é um </a:t>
            </a:r>
            <a:r>
              <a:rPr lang="pt-BR" sz="2400" b="1" dirty="0"/>
              <a:t>Gerente</a:t>
            </a:r>
            <a:r>
              <a:rPr lang="pt-BR" sz="2400" dirty="0"/>
              <a:t> ou se </a:t>
            </a:r>
            <a:r>
              <a:rPr lang="pt-BR" sz="2400" b="1" dirty="0"/>
              <a:t>possui permissão especial</a:t>
            </a:r>
            <a:r>
              <a:rPr lang="pt-BR" sz="2400" dirty="0"/>
              <a:t>. Caso atenda a pelo menos uma dessas condições, exiba a mensagem "</a:t>
            </a:r>
            <a:r>
              <a:rPr lang="pt-BR" sz="2400" b="1" dirty="0"/>
              <a:t>Acesso permitido</a:t>
            </a:r>
            <a:r>
              <a:rPr lang="pt-BR" sz="2400" dirty="0"/>
              <a:t>!". Caso contrário, exiba "</a:t>
            </a:r>
            <a:r>
              <a:rPr lang="pt-BR" sz="2400" b="1" dirty="0"/>
              <a:t>Acesso negado</a:t>
            </a:r>
            <a:r>
              <a:rPr lang="pt-BR" sz="2400" dirty="0"/>
              <a:t>.".  </a:t>
            </a:r>
          </a:p>
          <a:p>
            <a:r>
              <a:rPr lang="pt-BR" sz="2400" dirty="0"/>
              <a:t>Utilize a estrutura condicional </a:t>
            </a:r>
            <a:r>
              <a:rPr lang="pt-BR" sz="2400" b="1" dirty="0" err="1"/>
              <a:t>if-else</a:t>
            </a:r>
            <a:r>
              <a:rPr lang="pt-BR" sz="2400" dirty="0"/>
              <a:t> para tomar a decisão e implemente a solução em Python.</a:t>
            </a:r>
          </a:p>
          <a:p>
            <a:r>
              <a:rPr lang="pt-BR" sz="2400" dirty="0"/>
              <a:t>Duração 10 min individual</a:t>
            </a:r>
          </a:p>
        </p:txBody>
      </p:sp>
    </p:spTree>
    <p:extLst>
      <p:ext uri="{BB962C8B-B14F-4D97-AF65-F5344CB8AC3E}">
        <p14:creationId xmlns:p14="http://schemas.microsoft.com/office/powerpoint/2010/main" val="324058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0E5BB-0767-C18A-51BA-F6309B6A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C43DB-C6B6-E315-D09E-EFF2E3A5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Passos para resolver 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55CD701D-B050-0A24-7635-7CF4EABAC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C09D34E-1DD7-C552-1DC4-466ECF27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349ACB8-32A4-9E42-91B9-EAFC266CA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1546781-6D7B-52AD-D28F-7DBE67D8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40562A84-82D8-5FBD-FFE6-ACB0AE660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D3CDC76-D4BD-D89E-FDA6-47A7AD5E5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56C1DD9-24A8-EA90-FF49-E32635A7D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4E44B589-CFAE-1D57-D95C-D24498344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8D4B4F7-6F0E-F846-C9BB-541B563C3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86DFB06-EBBC-99C4-676B-AE8A6BCB7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2F5C1CB-0F13-AE83-C424-F7D70D6CB4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9AACD9A0-1B53-8504-12E1-EE9F8BBED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4B9195E-AAA8-3A51-2C4E-4EC6ECFDA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AAFFBF2-2C4E-5FEB-1453-B27A666CD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10E1532-828B-56DF-DA24-12C9D71A8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67BC440-B30E-BB7B-C281-967970B85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68DEFB7-3893-4FE1-DE2E-2BD5CBC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8623F61-7818-D3BE-8B19-CFA3402B3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BE72D89-DA0E-0CA5-8912-BFDD3C7F6B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73392A8-92E7-71FA-292B-D755DEE10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E67CA15-A3DE-E910-C29F-D23A39203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73D8FC3-3D85-A30C-6B3F-B46B03DF6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E0B3D84-94DC-D697-3AD3-602F454A6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0E7E29FC-7719-10DC-27B0-5357CFC37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D32E5FB-0788-32BD-5D46-9E03B30E8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4A5AE11-573C-50D2-68C4-BC0FAD106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28CBE398-089D-2471-8CC2-A743BCE8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1064A844-8597-B0F2-F1D5-2240CC1BF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3B9CFBD-44B1-E361-570C-8602580D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9926694-2A13-00BF-1683-7A6C5281E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193FB29-DF39-D951-BACB-45CADDF9E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9E5FD5A-6D65-305A-FFE5-E5427FE89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D83EF01-D664-0FA6-B42B-A2A193A61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5B314CC-53E4-D41C-6703-24B8CD059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BD8C8B1-87C9-4F0B-FAB0-9E62A59D3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106BF77-5847-9004-552E-8B67F0EBC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7CACB1A-3C97-A9C9-F612-0DBF5F25F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839A45F-2C2E-3F02-C2D3-83848E725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06EDB56-67A3-5056-3CD3-791F25F0F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A21F988-6605-6A19-A0A4-63E030AD4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A097090-A3AD-4AF4-C4D1-4226637E1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71F2D14-BC14-5C9C-E596-0E31EA1D6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23817EE-51ED-A394-29A6-11CB8366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145EF215-5C15-EE4C-16BC-7EEF66C9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858BCDD-D90D-7D04-234F-4580B4AAE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4C16872-E717-578A-35A3-000B14935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9E852B9-0857-BA01-CA68-E51AD7577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9D328A41-3FE4-8691-F124-6BDBD7FF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A5C67FF-7B1C-E899-3BC0-C6037BDF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759BBB-53AA-66C6-61E9-41C30F970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708BB04-3D61-3AB4-8E5D-0EE7C87A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1504C1C-912B-88F0-BA74-01D26DE12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ECA640A-4BE0-AA93-F788-D3EBA12FD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D33254B6-D578-3BB0-95A9-FD26A85A3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843F93C-7017-BE1B-E334-DCC90D9E8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B7DDC263-DB50-D4D4-FE0A-8DFC090C0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A06582E-8032-56D1-DBCE-65C2FA7C1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BAC5CB9-7E6C-E315-B66E-A566562BD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0EF1328D-8317-3082-5541-09FD0FABC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5720659-55D4-25B1-ADA4-4C9E62947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DF936-E500-E9EC-5373-9644B6A92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E03982C-8F8F-209F-114C-E8E7A09FC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6D59E40-858F-13BC-7B94-A5714B6BA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2A7246D-BA63-5F62-4299-1990FC579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C3D280F-4661-B69D-6EB8-274A8D905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3DDF920-985D-B995-FD26-B64374DB3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DC6FF0-F6C2-7CB8-923F-48DA3DF42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0250D98-8280-8765-C6B0-69950678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5F955D9-C63C-0572-8B91-CFE237E63E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C9553C8-6BC6-B637-0ECC-D4205D193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3402A6A-13BE-6EA4-B0B2-7F7DBF3AB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673DE7A-DD8C-2BB7-8699-BEED2406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D16BA8E-F497-C404-24B8-AC82567D1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DB7C18A-8414-F737-77F8-21C253893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7F2FA47A-988E-7B0D-0CC2-791B486B8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D808B0B5-7C08-C839-6CD6-B74383DFB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8916648-9016-2C71-7D0D-B6A21013D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478344A-1233-B30F-5AEB-2ECAF4A4C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F904789-429F-8E3C-45A8-DC6FF963A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2F808C6-47F1-69F0-DB76-FC011842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A574AFB-FFB1-8822-F051-26CE0379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98B3B8D-5F9E-E02D-0D4D-39EE185AE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B6AECA1-C113-B598-EC1A-74099CBBF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CEAC748-6320-16A5-259D-A26017C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00F64BE-FDB5-D2BD-0CEA-EC075C547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A249577-E206-20E2-8808-C8B44B3E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34992CE-6C3B-50E4-0A1B-8E3F17AB5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AACFAD8-7AF9-5A64-9BF1-BCE28AE89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BA8A2A8-3488-8BCA-B950-42D80A92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EF0C363-02D7-A81E-4AAF-5FAACC643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F0DC2CB-B72E-9B09-45D1-81B89A5FD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9341847-B8C5-30E4-3279-7A6377FE8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ADCD6A1-62E3-76E9-831B-8478A0A65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FA9B30F-A3E8-2C6A-EDD1-225D22256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E9079FD-C99E-94AE-F3F4-77F564B4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E85BB18-ECD2-4FFD-99F3-CC399EB25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E76AA27-B9B5-DFCD-6D27-AA528083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1879EA9-86B1-B2CA-1B80-BFEC23AD7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DF75FBA-5D0E-6D63-9B83-8089C4150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00805B4-7489-B058-2D1D-0B395601C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3138DE4-FC7C-4483-6789-66EC12BA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A28E865-858C-57BB-FEEB-6D70AC62F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46ECDDB-B769-02F2-97A4-A5FF80E56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5CA3DA4-9147-A535-C7E7-B03D77DEE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80014C4-1C87-E180-BA91-65F806C6E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705C567-A50C-BFE2-BC19-8A0838724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7730876-32E0-C7AC-463D-9782F102D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043C572-DF14-BF8F-ACDD-01CF2A1F4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D94FDDC-8520-5B9C-B878-48F97515E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A404AA6-82A3-78A9-F5DF-0E5358B5A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35E190D-549E-F3A0-8772-77AB9D7AD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79EF33E-9B0E-9171-DE73-D3CDB00D8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45975EC-86FD-CD29-C4F5-449965A8C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B57A9A1-4ADD-53D0-E8D5-3416B5A8A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B92939-661F-38C1-C621-5BDD7C528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5C876C5-AC1C-3075-D94C-69D16F8CE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14DDCA3-FAAE-D25E-D8A3-38B85BC04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1CC5051-4D16-DD6A-C752-2C2366C5A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3264D87-3551-A985-3403-1F7E4E2E4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2CAB2A0-18A0-261F-F688-E62F2C0F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CD8C3A6-283F-000E-64A2-DB119D50E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B432CA63-C529-0D01-8099-9A6FF4333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B697254-E52E-D643-1BFA-5E81C7B0A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E470FAE-443C-6CDE-0CA3-96EF80FFF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446DB68-D0A1-E07C-988F-D3212E384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4732658-4710-E0E8-2CA2-8DA5C729C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511F0BE-A1DB-9563-956F-9D79481AF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0871B2A-326F-7DFB-5435-6925FC179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54A97761-AF63-099B-9C95-2C7635B28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6DC87EA-EBF1-B240-195B-DAC35C5C1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B90D5D8-033D-E0C5-0BFC-AE732E3FD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A522922E-0435-63F8-C7DD-62B80881A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E4AEA0AA-B1E5-187E-F0A9-EEBA60AE1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4166ED2-5096-D530-64AD-350937784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1AF2A2B-0651-AD3F-7535-F1E9055C1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A889D4-B4A0-7A45-6748-633C07F4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0FEBBD7-1A7A-1478-BE12-7F4D5A20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AEE24C3C-638B-A1BE-8401-504FABE50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5FE0328-914D-CBC7-E9E1-D72275117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358CAE5-F778-D083-C8C0-905991BE9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16859C-A4D0-5BCF-CB00-11523C9D4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E03E22B-F21B-C6AB-9F55-B0C678A72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C66AD69-43A6-54FB-93A2-1A4435EB3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965E95A-FD30-0ECE-7FE2-1F2228BFF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12FF7C1-6B0D-6CC1-1DF6-8DBE5A1E0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FD6E4B9-846B-D0BC-C6BC-6F5C4199B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9A3D550-95C2-02F1-D884-07A29A8CC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91C56B9-A618-6FFA-616A-FA090630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4F341E8-9E7C-0540-9768-01F6CC05E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A39B1BB-B69C-61F1-38BA-A7E31B277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6D7CD98-7177-B8D4-F6A7-EB060339F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4D495E2-F940-1F44-511C-3A2B0CA1B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E887F50-21B4-9957-BA24-40D67A390A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34A9152-ACA4-88BF-AF46-E9B3648C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942767C-4212-2B57-F122-B553E8A22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09C0D49-E96E-DFA3-9DB1-A1DEEAE11D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518CC17-49CC-C93D-DAFA-652E7D256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8424E05-1ADF-2477-CA8B-386DFB3B3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7F5714C-7A42-5A9A-7127-A33BCBC0E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A430371-0F0E-1E99-A796-33967C8E9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F207737-387F-750E-7063-A7980A8DE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91620B5-47AD-867D-84F3-DD3A31AA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E85966ED-1C62-A531-3F5C-4EC0408F4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D6F8DF5-6018-0BEC-4E8F-2DE13CD56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89011D-EAC7-1EB3-2E32-722D0B79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29" y="1842430"/>
            <a:ext cx="12009471" cy="41823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3800" dirty="0"/>
              <a:t>1. Entenda a lógica: O acesso é permitido se o funcionário for gerente ou tiver permissão especial; caso contrário, é negado.  </a:t>
            </a:r>
          </a:p>
          <a:p>
            <a:endParaRPr lang="pt-BR" sz="3800" dirty="0"/>
          </a:p>
          <a:p>
            <a:r>
              <a:rPr lang="pt-BR" sz="3800" dirty="0"/>
              <a:t>2. Use</a:t>
            </a:r>
            <a:r>
              <a:rPr lang="pt-BR" sz="3800" b="1" dirty="0"/>
              <a:t> </a:t>
            </a:r>
            <a:r>
              <a:rPr lang="pt-BR" sz="3800" b="1" dirty="0" err="1"/>
              <a:t>if-else</a:t>
            </a:r>
            <a:r>
              <a:rPr lang="pt-BR" sz="3800" dirty="0"/>
              <a:t>: Verifique se pelo menos uma condição é verdadeira. Se não, negue o acesso.  </a:t>
            </a:r>
          </a:p>
          <a:p>
            <a:endParaRPr lang="pt-BR" sz="3800" dirty="0"/>
          </a:p>
          <a:p>
            <a:r>
              <a:rPr lang="pt-BR" sz="3800" dirty="0"/>
              <a:t>3. Defina variáveis:  </a:t>
            </a:r>
          </a:p>
          <a:p>
            <a:r>
              <a:rPr lang="pt-BR" sz="3800" dirty="0"/>
              <a:t>   - Use uma </a:t>
            </a:r>
            <a:r>
              <a:rPr lang="pt-BR" sz="3800" dirty="0" err="1"/>
              <a:t>string</a:t>
            </a:r>
            <a:r>
              <a:rPr lang="pt-BR" sz="3800" dirty="0"/>
              <a:t> para o cargo </a:t>
            </a:r>
            <a:r>
              <a:rPr lang="pt-BR" sz="3800" b="1" dirty="0"/>
              <a:t>(</a:t>
            </a:r>
            <a:r>
              <a:rPr lang="pt-BR" sz="3800" b="1" dirty="0" err="1"/>
              <a:t>ex</a:t>
            </a:r>
            <a:r>
              <a:rPr lang="pt-BR" sz="3800" b="1" dirty="0"/>
              <a:t>: `cargo = "Gerente"`)</a:t>
            </a:r>
            <a:r>
              <a:rPr lang="pt-BR" sz="3800" dirty="0"/>
              <a:t>. </a:t>
            </a:r>
            <a:r>
              <a:rPr lang="pt-BR" sz="3800" b="1" dirty="0"/>
              <a:t> </a:t>
            </a:r>
          </a:p>
          <a:p>
            <a:r>
              <a:rPr lang="pt-BR" sz="3800" dirty="0"/>
              <a:t>   - Use um booleano para a permissão </a:t>
            </a:r>
            <a:r>
              <a:rPr lang="pt-BR" sz="3800" b="1" dirty="0"/>
              <a:t>(`</a:t>
            </a:r>
            <a:r>
              <a:rPr lang="pt-BR" sz="3800" b="1" dirty="0" err="1"/>
              <a:t>permissao_especial</a:t>
            </a:r>
            <a:r>
              <a:rPr lang="pt-BR" sz="3800" b="1" dirty="0"/>
              <a:t> = True`)</a:t>
            </a:r>
            <a:r>
              <a:rPr lang="pt-BR" sz="3800" dirty="0"/>
              <a:t>.  </a:t>
            </a:r>
          </a:p>
          <a:p>
            <a:endParaRPr lang="pt-BR" sz="3800" dirty="0"/>
          </a:p>
          <a:p>
            <a:r>
              <a:rPr lang="pt-BR" sz="3800" dirty="0"/>
              <a:t>4. Dicas: Utilize o operador lógico `</a:t>
            </a:r>
            <a:r>
              <a:rPr lang="pt-BR" sz="3800" b="1" dirty="0" err="1"/>
              <a:t>or</a:t>
            </a:r>
            <a:r>
              <a:rPr lang="pt-BR" sz="3800" dirty="0"/>
              <a:t>` para verificar as condições.</a:t>
            </a:r>
          </a:p>
        </p:txBody>
      </p:sp>
    </p:spTree>
    <p:extLst>
      <p:ext uri="{BB962C8B-B14F-4D97-AF65-F5344CB8AC3E}">
        <p14:creationId xmlns:p14="http://schemas.microsoft.com/office/powerpoint/2010/main" val="1178822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95ED7-3804-13FE-CD57-CDCD8F84C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68BA-462A-BBD6-B037-663816B3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DICA em </a:t>
            </a:r>
            <a:r>
              <a:rPr lang="pt-BR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4DD27E8-99A5-E052-30C3-99EA776AA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BE0857-E51D-C249-BA2A-DD64D759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57839DF-9C77-C090-7EAD-B9628426F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1441BF4-7033-C706-D930-F88DEC24C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74A2F9E-B772-E662-A05A-C9B912E2D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4EA29A8-FF57-24AB-BBBF-E922A5820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AEB21CD-3C6B-94A3-DAFB-C9F1A9B48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1D25FD8-1E78-BAEF-4A7F-5EACF606B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A2B68B2-F8E8-3011-7478-1AA6A5885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F5A51AB-CDA9-47C7-D3BB-937FE86E7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159DFC69-19CD-53FF-1448-343D7B9CD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6C6B0F3-A68B-5633-8B8A-D8B6BBDBF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A6C2E8A-BB38-293E-FD3B-499EF7C32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7D62EDD-97F8-3575-3B95-2977DC41C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024F8D1-AC83-9DE4-E75E-C62680DC5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01B3518-A40E-30BA-CBB1-FEA4551A0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B7A7B9C-C99A-BE18-81A4-4BEEC9650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F37F0101-F00B-C8A2-03A2-A7740DFF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F3C132C8-3682-67D8-2082-F5D709EF0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89273DF-8AA1-120E-37EE-12EBFEC06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0D87752-8963-F3B6-40A2-02BCC341B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FFE556C-F089-BFA5-E2E1-4D02B336D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CDC1809-DFFD-CA07-16AF-6ADB6E392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B6A8690-1851-E2D1-395E-D03D1F707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0B4223B-DE22-5B45-1500-A1077BAB7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4A56CC4-4DEF-B9E8-32F5-68CB7DD4D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774BEA7-1CB1-1C55-DC53-2A98C0661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C2CC445-CFB0-9090-D628-2F89CD4CF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14DFBDE-88CA-1A95-DD74-7D9899E4E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4179E98-C622-EDE2-C01B-A5B3255C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9FA35F1-FEA2-83DC-4A2D-C2D6038DA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72F3DEA-83AC-0D50-C0BD-6EC354E91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0A9F9BA-F4BE-6229-CC65-57CD8877A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E977AAB-9996-5FDD-14F2-DFA44BE35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383CF49-204E-AFEC-1443-D775A6BF6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3AD210A-88F1-8E53-2374-E7A8212C0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969AAE7-D00E-BE85-97FE-A0C7C82DE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740E8C03-DD4D-F9BE-B8BA-9A4F9962E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31B9BAD-6134-83D0-7862-131676B20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C536912-1DBB-D57D-521D-FAC4778D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7123BC7-AF50-192B-E262-CB97B2B37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DF77888-5B93-BECC-813C-464F27B62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B287FE6-2E4B-DB4D-E4EA-F939479D8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C545FAE-40DF-A6F0-B39A-E32B92099F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42D6924-565E-A71D-5BA3-26871DC1B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9C428600-8BA9-9B9A-A6A7-692F571BE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CE12999-CCE5-C011-F57B-452B661A1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0BADF6A-994F-C03C-7A52-2A5970E69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7D116FA-B1E2-D36C-D890-7D7C501EE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6D05FA-01D6-9C71-E081-C232277D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20C3EC4-7355-F53B-ADD2-D3E7806B9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CF69666-40EE-B91D-C241-2B901AD0F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D9FA0CD-F711-CC67-ACB3-6C4F574BC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B5689F3-3C5A-D889-8B77-8E72AF624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461CE6-EB78-1A6B-D416-0B4639D2B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05E36-1711-ACAC-5FC3-966504C3C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C78C23A4-20AA-6CBD-6AC0-0458F54B68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4A898A8-8CAD-649C-C52F-556445FD4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50153350-302B-12E4-EC57-181C2E1E6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718FF23-5971-B070-BE48-912520F31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3D480208-7483-69B7-B876-0B765EBDD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F4F3520-800D-93C5-DD00-84AD0D9E5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5C7CFA6-BF5B-03AE-72A8-45A27FD86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E2491F2-78BC-4BED-C003-F7F7C06F6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E46A371-CB8B-E8F4-AD68-E5A841601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3687B99-437C-D893-DA89-D312F3E78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57B64BD-CB1E-5EA5-6664-B6CCD542E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64BB753B-5826-3923-1594-5183A573A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77FAC67-8AEC-4C08-7CA9-D81CFD728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6610A2A-64AC-D5C1-06D5-31DA0F055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08653C9F-173F-6AF5-E781-7C57FC2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F557A03-9876-2703-55EC-5713F3349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85E9820-ACBE-F565-2EF6-EDD0E4801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E1AA00D-196C-40E8-E6E7-F4A115287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1C9BC90-AA6C-3058-1BE4-C01A198B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D159BCF-EA3B-898D-DABA-B11310BBA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D516834-8696-5F3D-8F7D-8CA57089D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76633A5-3ABA-F58A-4806-51F5FC249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9FEA626-23F2-C100-0F4B-E1DC42E90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3E40706-9B37-EDAD-E19F-1CC2330B5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7A6B0DF-7BCC-716F-C799-00E4F7B8F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704474B-992E-F002-2587-55E63D3A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107C7D0-2230-E7CF-8E04-88BD06248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14260C1-ACDB-3592-DD76-BEFAC9475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1B5C3A-00BF-D0B8-91E6-85ADD07C2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E598DE8-64BB-D9D7-3928-7F5CD8F36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234267D-5167-C327-FE0E-02AB605F3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CE78412-1A9D-AAEF-AA2C-15C94604D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27A5AE1-CEE3-D6C5-64A0-2609E1E28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EC1A657-6497-8A9E-A201-D736B69C5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58C2D71-41EF-4D0D-625C-FBE1650A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C929DAD-9249-4919-5C22-13BD8F472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F3AE08EB-57FF-ED4C-30B8-90BB8B838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CD39E74-C241-52FA-3793-EECADC4D9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9313C0D-EF0E-5FBF-25CC-CBD4F25A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B20BA0BA-B68F-F863-4F43-C3AFD5CBF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CCA83D6-F616-D4A9-647E-34F6C7844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6E74773-51FA-A889-821C-3AC5A8EF7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1C96B98-204D-C0B8-F5E0-6B37EA900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C08708C5-F4AD-CF38-BA48-380FF0E21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787DA94-8628-B314-127A-58994228C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880663D-C753-8C30-F1D4-8410E4DAA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7462F13-5560-18A2-F246-C6C81BA8D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75B0E20-478B-2C7C-678E-E45AD22F9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0E6E33F-3529-BD42-E7B4-8EA4E193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BC3A135-BD2D-D948-B711-82E48140A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EF1298C-6B25-0DAB-B5A1-5AF3D2CDD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285FE20C-879C-033C-DA84-4EDE82445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76AD29E-116C-2D6E-EDE7-911A4B5C6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9FEE411-8EA4-F1FD-3CB6-D90CFBCA3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A730FF2-FEE8-6517-BFD6-CE263E690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8C5776D-D7C2-EC25-568D-8BEBE9EA6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26B22B7-F038-836D-3D05-BEA03D77C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B4DC07E-99DB-90B1-81F7-948AE6C4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0D758E3-24D0-628C-09AC-905AFD4FA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74A9454-7844-38D2-F4AE-055208338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7CAE214-856B-E48F-DF7F-CA383ED90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6A15304-8B5B-9284-9EF6-E1F464B48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C04DB7A-9A90-C4A5-C16C-395E32B7A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5AE439B-F7EA-4BC6-5FBC-2FEE1289F0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2CE0E55-4447-C021-54EB-30815F136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77A1AA5-1CDE-896E-C3B0-309458DC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79F7913-916D-E914-1342-DB6519141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6BE021B-89F2-4285-6B81-25D328DF98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85785BD-10F5-6C28-CC09-258826430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165AF32-64C0-8BD5-3056-D0AAAF80A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916342D-D0B2-9D41-E999-41D679A23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29BB55B-8F88-5E58-2B3B-EA56EE95D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5A9D255D-AEEA-BE8F-8EFD-7769D5735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48780F-EA89-B39A-32E9-3BBA9AC17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C579669-36D8-3A2B-04A1-3A235CFAA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0164B12-F2A9-7F45-0C56-98E987AA6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52FF64-36D4-4902-EA51-F89EBF13C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5D3EF04-BF28-28F6-DAAE-4A96FB42A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F8D53CD-BAE2-E3C0-FA4D-9CB5DF6D0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BB1855FF-02EB-6722-59CE-35ACA11F0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16FE7BE-AA02-5CD1-604A-B95E7660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6DF2860-552E-218C-08AA-1D4268D8F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43009A50-4FDB-E4CF-1F56-12370A8B0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B70A2AE-F20C-4B78-885D-217CF1CF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84DE74C-38B9-BCF3-F342-8EB51A4C6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AEAF0D3-56DC-F9B6-E29D-C23D539F1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68F794B-BDED-A1F9-26C8-D9D33674D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0A8656-69F9-9255-BADE-7AEEE1EB2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014689F-93E2-359D-BC5C-F2B71FB49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B07BDB9-8300-ABA6-FE55-91519540F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4E2ED93-A610-00AF-547A-23699074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207CCBAE-4229-D924-F2B7-5023D5F3F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5F2F89D-6CFB-865A-74A3-C274E399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9FC0617-E80A-56B1-30F9-FECDB212B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AE9CA63-65F9-A5FB-A89E-56BE4BE43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F3AA97E-CA58-C53D-2AF4-FD835DF65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7EF30A3-634D-306B-E647-EB1D81C7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3026268-48AA-6F8F-620B-D422A8A42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52A2D22-BB97-A895-7829-DAC4CE101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B22A459-F92F-8429-D86F-D004EFF8B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E1D5F7-CE71-6C1D-8E18-E7AE2215C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BB962C5-F9CD-6C78-5CA9-4DFF73FCF3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87D8F82-73AC-065D-F9B6-24B27CEE4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7763D24-4304-AA20-C3A0-69F346192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5584AB9-0DA6-FFB0-76B2-33831135E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E826B24-ADED-E39B-391C-BD2457A53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1B2CCEB-1555-4514-6270-72CD46004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423022F-644C-1D72-C499-43BA31D7B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Texto">
            <a:extLst>
              <a:ext uri="{FF2B5EF4-FFF2-40B4-BE49-F238E27FC236}">
                <a16:creationId xmlns:a16="http://schemas.microsoft.com/office/drawing/2014/main" id="{3BC54B2C-9604-BA16-526B-69105A24E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5978" y="1925682"/>
            <a:ext cx="11813736" cy="3596022"/>
          </a:xfrm>
        </p:spPr>
      </p:pic>
    </p:spTree>
    <p:extLst>
      <p:ext uri="{BB962C8B-B14F-4D97-AF65-F5344CB8AC3E}">
        <p14:creationId xmlns:p14="http://schemas.microsoft.com/office/powerpoint/2010/main" val="358734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F8AC5-6D85-FA6B-044A-B6BACC19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F93B8-B32B-E72C-A4C0-14AFF23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84E1D7F-AFF6-3836-63C4-E2B0FFEA1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2C23054-A511-8732-5FB4-8DE911F7A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E5B0197-9210-BB0F-7CB3-00550F3E4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F3F0881-6F75-47D4-DF49-78EE6EA06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70541A8-E511-71CF-A0A9-3E8ADFEDD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B5BF85E-ABE6-AC4C-7463-E43E49A94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F1E059B-F077-2FFF-C25A-8FD792C14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C251D57-1FA9-4188-F0DF-CE33E16D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E281006-BA32-95AD-E7B0-7D6E193D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E977505-F944-7F3B-CDE5-D6B4D1F6E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00DE4C0-5B80-A9AF-CFC3-F748F6C3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49D588C-B522-D13A-802F-12C710F0B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A036306-B2B7-F2E9-CBF8-BD124C59A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201CF0D-43C0-BB3F-0D55-D9CBA16182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8CCD987-3F1D-EB06-AE1F-B527F3690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263D0BC-453A-F831-4FD3-5AF0FDC89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BBE9BD2-65F4-57C6-B399-1A640238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28396C1F-A2E9-009C-9CB8-E8F220AC3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47CC7A2-5ED7-756A-CCAB-637C40E3E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9CEAAEF-FE50-3A7D-EEF8-1E2F8E01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438A6FF-B34D-C744-CD9D-162D9966A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09D9F3DF-B57C-BFCE-B43E-465C53984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E4D2796-4417-D575-D1C4-91BCAF5FD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12A976F-3365-64BE-0834-3517B1478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9EC317C-69DA-DDE5-E946-0B49D5D77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7710FC4-16E3-EA25-6DF5-BE4F97B9E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D64048C-3602-C369-5553-4A2206813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142CBAC-F1B5-925A-5BCA-9FCD5B342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887987B-B9EE-AC66-3998-0E391CAD9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B97B4A8-6D4D-5A47-ADB8-224DED390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87A95A6-C986-22BE-52F9-CD74E637F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01C697F3-8C2C-1B3F-08BF-EFD92C520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FB7E099-1AF7-6AFA-56B5-BDF5ACFA2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C9BDCC7-9777-555F-2F9A-F673B16A8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AB932B3-1259-A85A-CE3C-5B0555D0A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9F613FF-995C-99C8-CE3A-6AADF35EB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BC9487C-9A3A-D663-BFC8-F4C425181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9E8A2E7-B46F-5C1A-6A46-A92BDCE06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C9FE3FF-3EC9-FC2C-492A-BC2234A734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56EC82FD-645A-7A8B-FFE2-9D828676D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79485D1-66E4-B3E8-2B6D-327BD8513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84D1DF4-C3A3-B2ED-4620-0C17D6047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B0F6E5-0ECD-F36C-C6D2-EA63E2EA2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E0A2F32-509A-E8D0-48EC-F2AD5385A7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F40E01D-442D-814A-9D92-261DA545B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C79A1EC-F7CD-A2E3-9A43-993E761B7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302A153-8727-4B66-730F-BC053353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61C69B9-ADA5-5D70-15D0-2BB794B54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09B1C1-0103-15C0-BC38-548E374D7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109FABC-D35F-179F-C910-5CE3F165C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AF3F13F-E719-F8E9-9533-F6F73A80B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2D9D411-542A-F2E9-FCFB-7564DA7D6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C5C2AE5-E7B2-4044-9511-C4E5ADD8B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435A4D5-AA34-BBA5-8175-5E8C18CA5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04A3953-75DE-A6BC-E521-467225257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F1AA0D6-F99B-9720-A408-46113A622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7E9F5EA-799E-4255-F2AD-AF0FA4A80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9ED27C0-3141-1DC6-6A1B-71A2AE116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14BF400-896E-AEE0-1503-4F3E37ECA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1E3ABEE-15DB-8EB0-6C00-D4774E84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F5AC8F5-1C09-A95A-34E4-DE9242ED7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E0DA87E-0BD9-5B16-3FAE-D8EB74266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7089333-2EE7-1BA5-55A4-4102EB5D0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EC34E39-9803-C5B9-A9D2-1C2C67495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1D4BFD-9B31-148F-8E1E-2A55C1C239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2A4305D-24B9-C5C6-90CB-C14649C40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0852AA-56EC-D617-4E52-D683836EE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E588122-0853-C7E6-67B4-9341C65A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C5F5C975-5392-0ABF-21BB-7151A71F3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57EF81F-09B1-023B-482B-2BBA7A987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1202AE7-A732-42DC-FD10-619A02FB3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4AB37BD-C85B-C65B-AF6E-09BF00DA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E1FFC02-82D1-A7A5-7009-220F7DA69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D131A94-7629-7C75-8ECE-F3A190446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CFFF99C6-93D9-BEC4-2F6E-FB49DD062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A24F86F-FB3F-C919-53EB-7C56B7D2F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BBE18A8-16B3-E7B5-0584-B8814002F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B9FE0D58-1F0D-E3DE-F18A-073D082398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8260394-3DCA-67DE-4BF7-2E7ECC400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4F59E65-20D7-F955-EBA0-AECFF9D3C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1F9BC0B-AB11-0C68-D4B9-5D9BDECED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AC0BA20-A1EF-4BB5-51ED-3B9BBCFA8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91818E4-F6F4-B60B-F967-0D8CBACFC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F17E97-4FB9-68F3-800B-9FE7C8E21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EADFA3F-06C2-D691-1643-6021E41F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A10B6D7-D955-375B-5CBA-52CB4D3C5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4312D96-4FA2-14BB-D2CD-335001EC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F1DF5C2-BB5B-6370-EB02-BE7545BC5E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BA503B2-0E8C-7BD5-6D76-A4F31B664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97D9ADD-4334-17F5-1028-40D1E24CA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52DD9D4B-4651-D090-9ECC-D9FB55DFA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8564980-D79E-893A-84E6-89EEBE3B2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3E34F4B-CE87-378D-29E4-1EA06579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1CAA559-E1AD-3536-405B-C85537A1B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3E1179A-199F-D1C6-64D2-EFDD7B5B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01511F9-AF7A-F027-7B4A-F19C98138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E1D7C9ED-BD7C-166B-67DB-2513744C9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4762799-734A-64EF-EE9A-555F3CE3F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05DDF3D-1C6A-144A-D658-023CA31BE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292EC7F-2227-527D-B26D-121B3CCB4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A9E3322-A4B2-C164-386C-8BFA4AD4B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C172E20-9867-76B6-C97E-59D11175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AC1A229-77E1-A0BB-0CCC-B3390B481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7D8BEF0-A470-FC64-61EA-0DB725E1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F838D8A-D521-8C7C-70EA-F86FFC7C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CCC5472-5BFE-7021-A814-52C7F2374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6D6156F-65D8-0E74-E60C-E1290F8B7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A24F86-DA7A-0BFD-F277-DDE04D629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31C2641-D971-0A53-D937-5DCAB2A18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E50F485-CD0E-4B63-BD8F-3505EC5A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8A32583-9C2F-7B28-1000-78192AD2C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DC37874-1B80-FAF4-6719-070C88EBC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44F5D82-4994-CBA8-25EC-6238B8D42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773FE2B-27A7-0D3E-16FF-B0DB76744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9B8BDB5-CEEF-41F7-87F1-DBE1CB27B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753E845-527E-E807-70F5-C05F056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4065902-6611-C1E0-00DF-6AE30F54D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DBBD2DA-22E4-9BB3-577F-98EDDB995A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3571600-D6FB-D1C2-BA0B-AA8430716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EE998C7-24C2-F5E6-B964-84048F05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CE2C959-87E0-05A6-89F2-22EF072C9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756B159-7BAD-8CA5-7D67-79B01A349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EFC6D3-628F-0455-641E-496BFC4F83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2B96B85-01D8-A9F0-4297-910E6771D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E9F0E669-D705-C2EB-F36F-86762B553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2F972B3-20A4-C135-B677-68AA05433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76E69E0-5963-DCDD-1A08-D2A52A60E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0633701-BEE8-BA96-BBE7-098FCF2DF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61B49DF-7ACC-9B66-7DEB-83D89C70D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CD14A56-915C-6BE3-8EBB-A84B3A11B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A977071-2B2B-5467-25DC-EB5E682B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BFCAAF5D-3D1F-4E59-D2B0-F483D6D79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04F0E69-513E-E0E1-CD63-ABB240A9F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3173E8B-4D51-FDFB-3BE2-815D5A98E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2B07CE2-A750-D74F-E8A9-8E0EF592D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FF545CA-F2DA-B3BB-A060-CCBEFFA34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84D2FD9-EB3B-5ABA-3758-D4340D9BF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72B33B4-0142-E509-A2CF-4C9950531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0E3367-11BD-36ED-64BD-FB0923E456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6173C58-7840-58F1-5671-DDC701D19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44C4015-BB8D-AC50-C8BF-5B063C6AD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E7C8D2-F089-DBAF-69DC-DB28536AB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5996A05-A0F7-5E77-2A87-53AA43F4C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0DB9D0C-F27A-8075-1136-DB07370FC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B278918-9B90-9EBE-51E4-605C80C46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8736E7-C55A-007B-669B-B5FF6C89F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CD33D12-6DBA-B2B8-3541-C9C09AC59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BC48158-ACA1-B63C-7350-0A6CB79B0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4FB345F-0C61-114D-75B7-60B9488F7A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5AEAC47-CF9C-D8CB-5337-BAE65CE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8FB778B-A292-495C-5184-4BBDB1424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43E38A6-60B9-472D-6ECA-8C4D04CD7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00F5DEB-EB08-CF93-BC6A-58CC0DDCA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726F444-C13D-AF77-47D8-B7EC5CF06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B20704ED-286F-A4F6-0FF0-189E7912C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3B87496-F560-12DB-7E4E-0D4D9BE8E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1BC1547-8A5C-B5AB-DBEC-994E18817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951872D-1F90-14AF-9F3D-254232792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AC68231-104D-F896-A3BF-C6402CBF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28BE666-B9CB-B2C9-ABA0-8C1F349CC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D24E017-F1F7-97AD-F673-26AF13CE0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3C57D0CB-3327-CE6F-F6C6-1FAAD3A31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7D6DBE4-9AE4-1D2D-1BBE-185E2BAA4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141A266-E46F-D1FD-6717-56B180525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 descr="Interface gráfica do usuário, Site">
            <a:extLst>
              <a:ext uri="{FF2B5EF4-FFF2-40B4-BE49-F238E27FC236}">
                <a16:creationId xmlns:a16="http://schemas.microsoft.com/office/drawing/2014/main" id="{657C36E3-6C84-7278-68AD-14BD554C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2447" y="288071"/>
            <a:ext cx="12007916" cy="6204424"/>
          </a:xfrm>
        </p:spPr>
      </p:pic>
    </p:spTree>
    <p:extLst>
      <p:ext uri="{BB962C8B-B14F-4D97-AF65-F5344CB8AC3E}">
        <p14:creationId xmlns:p14="http://schemas.microsoft.com/office/powerpoint/2010/main" val="398462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0BF4B-E9EF-B538-D1D6-32CBA7F2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BB515-A2A7-6F96-8390-9FE3C7C5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D90E9B0-80AB-E53B-086C-BA240931B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8B26DCA-6C98-3718-1504-781BDD6CD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587D1D5-2E34-99BF-E3B3-B134D036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1C78234-3B87-4912-8A27-4938CEA64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606456F-62ED-C2AF-E3AA-5204C4194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68156A0-3EF6-AFF2-CAD6-EE6C9B31C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19E976C-3914-33EB-5F67-EC74283F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B8C0720B-355F-F5C8-A194-C14FF91ED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F38510E-E287-E46F-46AB-C3BB68832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A3FA1D7-073F-8BB1-A485-BB593F112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7F049A6-BF7A-8327-20D6-840264A3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63C91FE-B50E-2900-F3C7-D811D1D30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F0C927C-F6DD-2C2E-2254-E2A50C2A6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4C959CC-86DC-DACB-5EB5-889D74A12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52C05E7-33E4-298E-E72A-8C286EFFC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C32792D-3FC0-266B-6FA0-1FB97C66A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0141788-3031-CAD8-A33F-1A7A84A90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E08B992-BCA1-D8ED-97BF-192E29183B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43B8F25-675B-55EE-A594-26782DE4B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296C654-84E2-ED79-7379-729020DB1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9223497-C760-0924-F8E9-EFB07547A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772AB57-3D84-F2DF-7340-9F1901C71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BFDB75C-F4F2-0946-7A82-E351DBEAE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0FCD64D-8834-045C-91E3-EFA65778A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7405A75-A290-8938-CFE0-CA7A859FE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475D805-DF36-D976-A0E6-2665EC20D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D2A0A5C-CD2A-33A9-DFFB-925749BE9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3CD3103-64AF-1348-C04C-7B480C8A5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7238F71-3B84-9E44-376A-B3E9392D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71C4B67-4062-AAF3-CF21-0B41D550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C7857B8-DCDF-9A40-DB6F-C040340FE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B21324F-1AEF-73AC-505D-9C0440C76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A1498FF-A975-C402-4D00-80773BEEA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3DEBEBD-54CC-E4C5-4198-D84DC44D8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A4CC240-67B6-8A50-130B-14710C015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8CF5B75-DAD5-94A9-23C7-793262474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9C3A6D5-A59E-1767-F320-8A1B3BCCA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AFEC3B6-B1B3-FB89-D139-4536BD9C3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E3383A2-ACEC-7D45-7794-50F419B44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1DD54CD-AA42-C020-43E7-3FDA6DD5FF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6DE6CA1-1DDB-8157-812A-2CCC39912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F1D33E6-F5ED-DBB1-B4F7-F3BB38D87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E42FAE9-4B1C-87E5-B246-4DBE61EE0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545905D-6D10-2AD7-EF6B-08940471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FC580B0-0FC3-81F2-21EC-5D9B7ED32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A8862BE-11FC-E789-61D5-E0294EE59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749EDF6-B235-366B-4FC5-53783B80C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119ED7-32B7-BE8E-3A90-27551C3B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40ACC9F-743A-714E-4ADD-3E92A96D4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026EDF8C-F461-DA6E-84A1-821A3E14C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D6C9F72-7455-D6BF-0676-663F30120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2D9829-3DD3-30FB-8FD9-8E09B4FF4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88D6299-69D7-8443-877E-AD56B27A6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9C44D06-9E6B-B4A4-1B42-CA3182C30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2385F20-AC65-BB87-1E6C-103F19433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B1CAF6F-F973-346D-FAD0-BAA8C69DB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63FC94A-4988-1D54-3404-03F362D25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07AC8B1-EE80-B8F5-E18D-E5F1448AC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3667D95-B58C-99EA-FF32-766D1A8F3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757E280-9D9C-E842-F486-40ED5C8F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771DD6D-E251-F1B3-4EC4-67DD85D93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7D1D3D1-8755-650B-8A55-680B50148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DBFC257-831F-7884-B429-D2586E7B2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BD3D1B0-ADAF-B0D9-23D2-2D692925C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2CFBE3B-681B-D032-A83F-0C26FFA4B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F71C848-D1BE-144D-214B-580D38C1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1BBC66B-E18E-D188-55EC-A7444969D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FFFF3848-B89A-3B8B-D903-A2A01915F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6F24891-21BE-8AD4-97A0-8FA4DBBE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9C6081F-4CAC-0417-4FEE-96626A7B6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0DDBBA7-12C5-822A-7117-72F862559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B784EA0-F43E-EEFB-0070-B2EA2488C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91322A2-18CA-0479-7A75-373E4BDAD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55C4CD-A20F-9CA4-48B4-463DE138C4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0F180ED-2A6E-EDD9-10B4-FD0945B06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7E0EC1A-399B-F1AF-EAB6-4DA23FFB5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967BE7A-15B9-68E1-6B72-0FDCED6FB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0A6352F-41BA-A8EC-918F-242D0929D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764B117-80F0-5DDD-63BF-C049D627F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2826C5A-429D-26D5-4749-D41DE6619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A7B4263-2A30-51BC-341E-944125117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CCA35EC-1B76-15C3-56A7-588B54727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A107A4-7F6A-EC67-8181-3D068D63A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6F9C142-0DD2-C3CB-BCED-970A2B3AE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69DB56E-C025-BB97-88E8-698C99E81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BDBCF40-4603-DD16-9960-D51E2EC69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79CAF05-5FC7-B9A5-7E08-EE92599A3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F74C25C-A944-F304-DDCC-ED4FD73F8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A97A27C-D3F6-544A-34F5-8A9A35234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2AA8715-D5AB-37E2-4A2D-AC9863B18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B549990-AEB4-BC40-CA17-4CE9B5AA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DDF4D1B-98F2-819F-BD39-50DE6C995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6B82ADD-1F2A-4C8C-2C3F-A9FA225FC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A1CD7C2-FBBB-A3E6-7365-A7243F60E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914351F-77CD-5DA7-1CD7-2AB331BA3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E0F04D2-B28C-9D33-6A00-D8A061F91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6CEB6DEA-1D89-61D4-40B5-7CD544C05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B9ECCF-A22A-BE9B-8A59-6374C5F0D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6F54F4A-7B09-0810-EA0D-8E01255F9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74748BF-1D5C-90A4-F7AD-08C41D28F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EEE95E-AE66-2369-EDDA-05FB733C3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8C60F6F-F0BE-5E95-2643-A4614BC85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F0C56CB-9744-1F8D-F3EE-7229710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FAFE48B-99B5-9906-E63B-F2122BABA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39B8F408-A589-43CE-8F96-93BE457BC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FA1A310-B973-D640-682F-A08CB1BE5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6E01850-52EC-A2E7-BA5D-CFE3E312D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CECA2AD-8002-6372-7AD6-32D83EDD8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D438B4B-721E-DB70-EA3B-405D32373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D49BF5A-3FF8-86C1-BEE8-41A6165E4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44B0A83-DF94-B587-13B9-DD7EA30CF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99E8561-26DD-9C54-2C17-6B8536AD0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672A8B6-2B99-CB9D-004A-550AC3D2B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30E5B09-3678-5210-D7A4-96B05C2D9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207F39E-F4AA-BF59-021F-B735A3AB9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2A62151-7D5A-1A99-732C-E488B5B78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085FA9FA-4414-72D0-223A-C0D7E1F4C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192B6843-3936-5BBC-13AD-F5B5F4B1F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49AFF1A-F38D-643E-FE67-A2338D7C3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7380B65-E9BA-D5B8-F05E-21BABCD4A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08CC2FD-1F9A-C377-AA9E-A5648DE09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16DDA1C-7F74-02AF-3173-34B26F90D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9A12E93-02D8-9FEE-F9A2-07CAC96F4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76263BE-9E4F-CC95-3E54-5F633774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14C0618-246C-021A-C4F0-38F23EDE0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1C3F7C2-0117-95D7-6DC4-07279F3C2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F3A3084-CEEB-3A10-84C0-DBC60C8E6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D95BCC1-59B1-2AD9-1268-E48F787B5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5F42189-758B-9F9B-EC4D-474F239B7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B80935B-FF66-45B8-14B0-54C1DC43D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985D15D-A009-EC86-F6FE-48C3A7FD6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39105ED-25F8-C956-45EB-519B04689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126A10A-473A-C3DE-082C-1DA01FEE6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F71D543-BE2C-2B2A-F9A6-06474DDF3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AE51836-8183-EFBE-D9CE-0611D5E5C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1A4027A-5261-151B-6A16-09338D5E8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339CEFB-A1AB-0187-E838-7CB5B2CC6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688788A-AAA6-D3D6-13F1-C535DABB69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CB943E-E67B-9A22-E652-E3D2FF683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268D5ED-272E-5C7B-6199-3EB718AA8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5261777-2F0C-DF3D-55DD-11CCE564B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4DD2295-06A2-F046-6BCF-E1780A7D7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FEB6B11-EA44-1074-C6D4-792F039C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FD87954-1DFA-2336-E8AC-7CBC436FD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8EC1F2B-C2DD-6C64-87FD-E3746D6CE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092A336-A8D3-1D63-0DDA-BC652FD9D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4A066AF-0E55-307B-E98C-649D25AB5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BFA175A-0F70-D5E1-4558-B8DF33AB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FBBCD5E-91FE-125E-7135-F783EDBB6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AB55C6E-5454-4336-DF71-332E12D01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6398552-FF09-CD36-BE81-061DFFA7C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0ED98C4-6177-3564-6539-6509E1C90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B08000C-9F29-EA20-5F03-9CA7B2D62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D09154-3038-9671-34B8-089298068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28A48BE-F203-1DED-25E3-49E229AFD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7923145-20A2-6120-EFF8-77635D2F8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9DE01F3-498E-26AC-1CAF-BB23EB249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9543E9D-5038-B3EC-B0A6-30F7EEF4C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614BB9F-EC10-DDA8-DC49-776023BA5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8DFC0E4-48F4-6950-C9FA-729B6D109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9EDD9C2-07B6-105B-A2D0-5E327F329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00631D8-93D4-FC5B-478A-EBF92210D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6AE66178-AA5D-CC87-DAB6-0A9EF20B0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7A88D29-75D8-C5AD-46F8-7DEE45830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78A2778-D659-7A97-BA2A-AA0B2E744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865" y="191150"/>
            <a:ext cx="12006772" cy="6213856"/>
          </a:xfrm>
        </p:spPr>
      </p:pic>
    </p:spTree>
    <p:extLst>
      <p:ext uri="{BB962C8B-B14F-4D97-AF65-F5344CB8AC3E}">
        <p14:creationId xmlns:p14="http://schemas.microsoft.com/office/powerpoint/2010/main" val="373860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3035-BA7C-FC62-AC18-DE1AB131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4D3776C-3CC9-9F00-9A2B-BC7476DC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8AD0D-86FB-1781-AD61-25EB5809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Criação de        programas – modulo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92796-37FC-1434-E63A-E7BB85CF4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FC3AD-B442-96ED-DB62-49CBCA8C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479BA-3699-5A73-4D44-1C1C341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14294C8-4B9B-5E51-2487-1358344E9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7EAD509-D4FE-DF24-82CB-95AA10333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8C7BEA5-F942-D1E8-438A-C90F64B57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4EAD6AC-3C0B-E15C-3153-1D66DA09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ED595-E093-EB99-4457-249311845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988278-CF47-F297-E43D-BF10ADD19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3292E3-B9C2-E4BF-DF10-035913915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D5192C8-E96B-E84F-B50F-BE4B8F6E4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F0F9141-CE7F-1801-A7B6-3357464DC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F61D4E-FEE9-3C5F-8A66-0A6013D3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54D134D-888F-C1E4-4E50-13D405FBF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1FB6C4D-61BF-6EC5-145E-164FEB2E7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F1BCF77-262F-0BBA-7083-977C09CF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F658DFC-4933-9582-2FF8-1560B11E2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5D1E7F6-7ABD-EDFB-740C-AC5D0458E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C7D218F-0D3C-73B5-0334-5D8B3A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16E1759-B513-CEE2-94E9-2690CFE0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B0071F4-E1DB-B8FE-4B15-2D2D5540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E536DC8-BFA5-AF20-BD37-764F65064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BA9C575-F70D-6DBC-10A6-C4D301A26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33DD21-6D00-57B2-33C2-F17CE7507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14CB3A6-7519-93E3-709E-6A0C84328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DFEB4BA-18E1-69D0-8D74-E18BB489E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74A03D6-AA89-7312-CF02-7E7E341B4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E1717E-3A9F-3C09-54FF-F33DCCA4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F6463F0-4BD2-9E21-121A-FF5F1143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58F098D-48F4-27A6-BBC0-730C5A8F2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C32D35F-C6B5-7030-9687-1EB692CB1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021A039-9381-CE3E-DFCA-53567029D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C92CE0D-181F-3B7D-C85C-5F32CFF02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DBFAEF-F64A-FA6F-3B8F-5D47C79E4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645D037-D60A-6319-6CF4-8FD908646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84899E-8DA3-A166-3A90-18D2A81B4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6F8DC117-8E33-D033-7FB2-0367B208E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B8A2B8F-BD0D-3DEF-BA40-79D2515C9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7BB164F-6D85-535E-E6D1-4DB4D8C5E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C24B197-EA2E-56BA-C601-E990CE86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C1E74FA-2524-6784-63B5-44B903B2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E4A9E2D-E550-883C-8B50-A02597571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444AB9F-8349-E7AC-5664-E616CD1B2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5A89FA-7125-C051-FA43-C64B87E1B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9411DA8-24BB-4C52-3C3E-09B7AB2DC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7AEB65-DD7D-3CDA-5007-674B4E267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AF1DAD-F59B-9655-29FA-E6A0451FF5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7CB1368-8FBE-7BC6-57B8-FE3B76C2D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102A3504-AACC-F6FD-61F9-09B6EB1CC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FD993B9-5C0C-ECE3-9D48-E606F45A1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D484F5-130A-AAAE-7030-23FEBAE62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96975BE-B17E-EBAE-8C6D-9015C8FC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16EEE1-10B8-1D11-651E-29D0B03CA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69EAF9-5EEF-8278-7D31-AB42214D0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F9E91A2-D231-0FCD-D9BC-A4B4CCC90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CBC809D-E0C5-FFF0-ECC7-5889CBB8B5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459705C-1434-CCC5-28EA-F6B941B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9EE6992-A808-3162-D321-5547E3CC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178A69B-B5C3-C2E0-E28B-5138D610F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16823A8-C0C7-3E39-021C-EC6A1883B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D54ABEB-A4ED-B151-2FEF-0E6E38D15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C747D2A-A87C-F6FD-910D-427F4CBE6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0E46864-8207-B144-C542-8B7C609E7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03C0D4F-4BCA-3B2C-F2AA-D9E561A98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849BA5C6-B084-B676-C5A3-28366E31A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1E2FFBF-862E-42B5-6233-6F814CD9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0D5EF54-39F7-41D6-F749-435385EC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682A8C0-AE55-BA87-0045-35682A30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E9EB2A0-72CC-C257-1E5B-D8DD3CA60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D734CFA-44A2-B128-5639-6C8191815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4861220-E763-8E02-2475-CCCDCB485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11603FC-D40D-9D29-FF3B-5EE557CCD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503085B-4351-99E3-CF7A-0802B652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51865EB-7224-F27F-E0D5-2A1569919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2A51778-7647-F086-F847-18D2BE5E1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6C78035-E0F8-2E2F-6DDD-AACC900EA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F283A0-1C62-BED3-BD05-0E223824A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FCF8C4-0FB9-0C4B-F6AF-08512673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8D2EDFE-D444-8B23-E5FA-7C476DF84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9CF541A-6CE3-161C-92F2-71C23D310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141439-53C8-DF3B-A8EB-3C370A703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6D3A416-4C11-C3B8-62DF-E9FEFAD0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57160B1-6849-5051-77C2-AF33E7CD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1A50C61-739D-1256-F8F5-2D4F1AF448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8D91B17-6E59-682E-D078-196372A30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4DED021-AAFD-BA2D-50FB-14759A5D3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5C7F725-ED44-AC5C-2163-81758159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A8587D1-CFF6-DF2E-33E2-0689A05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4AF76A7-557F-BAA9-DBBD-8C25989C8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31BFEBC-8112-BAE5-D080-C44E5985F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3A30C20-5F20-E7A3-5764-E3D455F7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7A17706-4CC3-D1FA-7E39-BB94BAE22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57D14DA-E9F0-0D9B-EB36-11F794B26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EA3689C-495D-3BE1-6F6D-E7F34B222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D66304F-10A9-9174-25EE-33214735A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2147A87-712E-D702-2FC2-A18D92C78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FD0B569-E50A-6143-46D2-161A0BEE0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D967C1A-ABCC-DCF3-C0E1-AC682CC0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739BF3B-DE30-7CA4-36A1-18DED1A54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5C6AF94-F24E-E4E4-E9D2-B53E41BAF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6B51DD0-9F73-B14A-654D-DBD33EB49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A89C3AA-2E2F-E069-A414-E65EB30C7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D08D9A1-FB37-396B-ECFC-46FF86F16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DEEE0A3-151D-B756-0221-E2543042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22D6D63-97ED-FC90-D6FD-041623CD1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0D7AF9F-8E02-AB22-6F7B-50C6DBB1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A20FA3E-3B7A-3349-839A-A20979FC4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B1929BF-FAC3-B09B-45A7-25853107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588EC58-A10B-E908-C416-B77C1349E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400D9C0-B117-0087-66B5-F2347347A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6265626-6ADA-E7C5-9CE4-BF3281D4E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EDB4ED7-9345-0693-D492-224E6335A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DDDA762-7462-3ED4-41E9-21280BA84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3FAD9BF-1CC4-5734-60FA-A58E9017F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14A58E2-C7E3-E30F-2347-1773A5EB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E9DBFB5-279A-A299-DF2A-7D53CCF5A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DAAD5-7326-96C2-040B-DF830A87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099CBC-C2D5-4EE0-8B83-F312B724F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A2F6477-0E1D-A351-48F9-7A34A73E5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C632FB8-4FF8-1851-113D-EC42B902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FA6340-0789-FC7C-419F-8C1C55D80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EB45256-CF54-BC0B-738D-4BE82C53F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272956-30FE-0F0F-FE10-2CA1337E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B495F2E-29F1-9429-89E1-CE694B49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C4C631F-28ED-6508-0036-A57D67923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664AAD72-CB98-A0A4-565C-DA9CF06C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4DAE9C2-A7F4-3330-B08B-68684359E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4B7EC4B-5A5A-E728-DE3E-CD0FED4E6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E7DA590-326A-D0D8-EFEB-47FE4916F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B40FF7B-5510-9649-8880-A623389C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353ED19-7677-F6D2-5076-C581E6AD5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287847F-624B-3A45-433A-D57422D65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DEA0C5C-6BEB-70A5-E10E-A15CA6ACF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0F215AB-D3C2-B74E-89E7-073B7A7D2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D54119C-6E9F-7F98-6A34-8B8F8257E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031990F-36B8-09DD-F8FD-4976939A5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A74B9E-6D7A-0619-08CB-5B0BB0D2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40BD866-6361-1DCD-FB36-C53664FA1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1F9D3AD-9DC6-4278-7804-A5E2901B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4EFC462-FB93-61FE-F1F8-8432BDF4A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503E11F1-E225-913E-3368-93E7B3B7D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1458D9C-C471-DA0E-749A-19F385E4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BCD0A02-38DF-0DA5-9647-8911D6808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71DD286-7345-A638-C6C4-9960A94D6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88C1DDE-5006-5F0E-34F9-22B9ECE3B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1E63CA8-1541-E6D0-0563-3BE4FFDB0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A223A4A-E9BE-D0F9-015C-145B34ABD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29A43AA-CF7E-A5A3-9F86-84801457E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DEA54C-483F-20E4-3D1B-446A0708D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8E6DF1-862D-8489-372A-9AF814B98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91E6D63-C47B-E84D-6751-E2C0FB724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2371B98-F184-2EF4-ACFD-20F8CD8F0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1A243A5-041E-5C2E-97DE-1DFBF759C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2F1B2F-0A57-9731-94EF-9B909EAFD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7EA26C-707C-88B7-B3C0-3068D6795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A460F6-4BF5-C35E-EBE5-7DD773B1B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E727167-5B28-8919-9279-93343E47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2E5E5851-DAA9-284C-EDB8-55266DF8E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1C4CE6B-D86C-6099-B8F5-EE7611A3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4145A7-A317-2A66-C16D-9799C0BE5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BF845BE-26EF-96CC-3F10-19BBB0EA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2605536-4212-E426-133A-89DF47D49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24243B-95CC-C307-B656-EBC1D4905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B41CF22-E4BC-43CE-F1CC-5BB18EE66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3B5EA66-900F-1739-E583-EC132BEA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92579C4-B77E-D7A5-E1B0-83D0A338F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1A60043-8C9E-7072-B680-B2AD95195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 descr="Interface gráfica do usuário, Site">
            <a:extLst>
              <a:ext uri="{FF2B5EF4-FFF2-40B4-BE49-F238E27FC236}">
                <a16:creationId xmlns:a16="http://schemas.microsoft.com/office/drawing/2014/main" id="{1DE008C2-0DB2-AADC-A1CF-EA9CB2B5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144" y="248629"/>
            <a:ext cx="12084420" cy="6238093"/>
          </a:xfrm>
        </p:spPr>
      </p:pic>
    </p:spTree>
    <p:extLst>
      <p:ext uri="{BB962C8B-B14F-4D97-AF65-F5344CB8AC3E}">
        <p14:creationId xmlns:p14="http://schemas.microsoft.com/office/powerpoint/2010/main" val="279467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Recapitulando Aula passada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/>
              <a:t>Ciclo de vida de um software</a:t>
            </a:r>
          </a:p>
          <a:p>
            <a:r>
              <a:rPr lang="pt-BR" sz="3200" dirty="0"/>
              <a:t>Conceitos de algoritmos de seleção, sequência e repetição</a:t>
            </a:r>
          </a:p>
          <a:p>
            <a:r>
              <a:rPr lang="pt-BR" sz="3200" dirty="0"/>
              <a:t> Breve explicação de </a:t>
            </a:r>
            <a:r>
              <a:rPr lang="pt-BR" sz="3200" b="1" dirty="0" err="1"/>
              <a:t>if</a:t>
            </a:r>
            <a:r>
              <a:rPr lang="pt-BR" sz="3200" b="1" dirty="0"/>
              <a:t> – </a:t>
            </a:r>
            <a:r>
              <a:rPr lang="pt-BR" sz="3200" b="1" dirty="0" err="1"/>
              <a:t>else</a:t>
            </a:r>
            <a:endParaRPr lang="pt-BR" sz="3200" b="1" dirty="0"/>
          </a:p>
          <a:p>
            <a:r>
              <a:rPr lang="pt-BR" sz="3200" b="1" dirty="0"/>
              <a:t> </a:t>
            </a:r>
            <a:r>
              <a:rPr lang="pt-BR" sz="3200" dirty="0"/>
              <a:t>Breve explicação de </a:t>
            </a:r>
            <a:r>
              <a:rPr lang="pt-BR" sz="3200" b="1" dirty="0"/>
              <a:t>OR,AND </a:t>
            </a:r>
            <a:r>
              <a:rPr lang="pt-BR" sz="3200" dirty="0"/>
              <a:t>e </a:t>
            </a:r>
            <a:r>
              <a:rPr lang="pt-BR" sz="3200" b="1" dirty="0"/>
              <a:t>NOT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6848F-2A4D-F084-F585-C15434EF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B41FC-A170-B3E4-06C8-41AD1A4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73811D1-3267-B90F-E520-17D127E3A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07DB801-C677-8DB6-5C5F-01F8376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7FCAD6D8-5F3F-7B2E-6769-4F502FCB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B52A605-8B18-4AD8-1BD1-C7D3B8CF6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FD896A-7FFA-248C-39DE-81592770B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78351E2-6EDB-CA1A-680D-8D5A8584B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D9226-25E6-19CE-9323-A094943F54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0241D3A-7E0F-BF41-0F10-E7404230B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46561A-EF04-9CF8-1CEB-C0D532BE6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B30728D-EA9C-EEBE-3DD9-9C7B8BB6A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DBFBD9E-5BE5-7730-FE6A-A08966989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3E755D7-5909-9B9D-F114-376E2D395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608F9AC-10E1-004B-0212-A8739F91B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472FD6A-F4EC-45AC-8ACD-407C8FCDD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3DC2F63-B3E9-A82B-AFED-6A6FB6A7A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DB12E33-1341-6F8E-0E08-8D0FB1CCD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89EABEE-C0C3-AD71-E6DE-F27F770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22E332E-250A-578A-DEEF-1F3F205D66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82DDDC4-E1B6-170B-5F2E-8D2188A20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BDB3947-70DF-E563-6458-0C7CEE7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3C30247-2DBA-10BE-8637-46EFB4BC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F72456-7CB9-D8B5-F58B-519E5D353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00B6D00-5C6C-C518-5ED1-54E04A4CE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CAD8D0A-05EB-D263-0161-4FFE9C86E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C223680-0C8A-4FEA-C004-0421B9760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CEC4CA6-67E7-41BA-CAD6-C88A1397B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276008E-8A77-BF7B-E34F-03B9F0C6A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05242A9-8C7F-3FB7-E02E-26775E616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A09E21A-33B6-B959-9336-78CA8D9B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4A574C8-70C2-19EE-3B42-6B730719D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27706D9-E127-460C-7798-E03AE4702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6462A4-3A3F-2806-A957-79B71641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0192BD-02C4-6A9A-8DF0-819663320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DA7839-3342-0A7E-3E15-1FE81143A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2BDC009-326A-8F69-1061-461C8FDB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2D486C2-3E3E-1E6D-E80A-95931BF80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76FC07-88D2-6332-DBA7-622E959B4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5075D6A-D36F-A7C1-5616-AB3DFFBE3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355E94E-12FE-B583-8644-511AE33FF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3F19B5-5C2E-7918-AD2D-E4C161394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7EF0628-5FC5-B79A-CBE4-6B428E2A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B8EBABF-BE59-A50D-F3DA-D07F4AD52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ED379B2-8E36-D9CB-07E6-894099C91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D7D996C-CD79-8ABE-7461-E7612C209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C9279B-20BB-C395-B352-F6118F915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F81E949-B549-D405-A01F-345E50941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2CF1F03-010F-F502-EDFE-195F21200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602E194-36BC-71ED-5534-CF6E6B522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D2D5B79-8244-89B0-B437-86DBA5CC7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FAA81D4-5836-1D5E-A8C9-D024C6AF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6ECA4B-7B71-CD0F-3C13-D9391FB7F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CA01809-B127-507D-D4E0-DD3521358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B9081EB-69AC-2A37-7742-7273332E6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CAA1F1A-8DA6-8521-5DE8-D39BEA955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19C0696-20C3-8FD1-B3A0-861CA89EF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0D58E56-AA8C-B224-FCDA-33FD66FEF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7CB154C-3EFD-094E-F636-7EA4712A5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7E8E30D-A8E9-870D-66B5-73E4E7E70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FEE61F2-1B3F-AC15-CE42-9B3BFABBF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ACF27D7-09BC-0F88-7FB4-60A7C91A6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4D5DE4-7DCD-06CF-3039-95F661FEE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CF7DE65-57ED-32BA-F850-BF3A6FA4A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8C598AC-8E20-3C0A-B255-6B2CFF86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AEFDDAA-5306-2723-6FA7-12755219A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41F6E77-5465-DFC0-B403-83923DF9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8E400F7-63F6-5DA8-EE29-6B5FD2530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A4E81F4-6949-EE5B-955B-304661809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25FE39F-6A02-F1E7-4B9C-7D206948A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004CE1-7C8C-9E0D-C50E-C31175F98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294AE0-36EA-7FA0-69B5-4C82D3AEF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03AC2E2-E134-7BAD-DD2C-45FBFC2FB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03A31A9-8D1A-A1F8-7CD0-87B811B76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91FFEF4-52A8-88FA-452A-108D7F345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72ED9BA-6B03-6F52-73BE-09E05C94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D1AFB3C-8602-0142-A663-1D0D775C1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4BDC77-61F3-18FD-3447-E2D3EBCC1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DE18CDF-D07C-CA4F-8A27-1DB2EAC2C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9AEF797-6147-65AC-2511-17E9C059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36D6808-038E-63C0-8BC7-849C0784A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CC0D490-5C46-2B18-85BE-854DD7113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E230F3-F6BD-008B-517E-35096D4A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E5775E5-9945-B30B-08BD-41569E5AB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D3A812A-6F7E-52C8-175F-186037465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AB68AC-E692-3D3D-8FF4-FDDB53324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4EF3A04-B355-CE94-4B15-C3D2E1940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C6A191A-0F43-8E2D-0BD7-75402839D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B8FAC7-D642-A683-EBE7-A093B690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D0C0B79-DF76-0C4E-BD09-D36DF07A1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DD34A4C8-B954-87FE-77F7-36B30058E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6FA1067-034E-DF50-BFAF-8BE5D7371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0F181DB-C14B-116B-D472-E2F741A1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8009A5C-09DE-F98D-5175-3A5FF6C86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05DB246-425D-0648-EED1-250CD8AD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68E06A-43AB-E8AE-5448-24DE4B597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5D5796-9281-2963-F217-563A68A6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E708AE1-D9ED-0CF3-0B89-2F5E1FDD9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5DC2AB7-848F-07E0-624D-687F91CB5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32A6B67-6A15-178E-57E4-2BCEB7866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CAA6546-AE25-4128-D83F-D29A09CF3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16F6D57-34D5-57CD-E1DE-74B25003E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8226EA-9F9C-5D4D-FE8B-0303870B3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C303C1F-5233-FC95-9BAD-BBD89E43B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1078083-9A2A-83C4-FD14-00D676CEF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7F0E44B-0927-533F-6514-A617C0987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9D68B2-7FB8-05B1-FE11-A31DECABE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2D55943-B4DC-C993-513C-C323B2D7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0082B69-8481-07BA-6080-FF0C7F48A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148BC6-C118-AABF-59F4-11E9787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B1FF448-B636-1C0F-4E16-10778F7D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B0D9EAE-9AC3-8D35-F7F6-561C31CBE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FE68FA1-EDC6-F0C1-3F29-138DE0E1F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003A0A9-BA57-899B-82DA-28101227B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5DE753F-AD7C-5BA1-B93A-236B4A155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D958377-6A09-FDBD-FE8C-3F5C5EA52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0804E4C-2B89-0294-5159-1C06F5DE3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0A3566E-9B78-6E20-4E63-C9E336C38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F753357-1E2F-A8F3-CB09-4CE0FA296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7606C76-7C90-92E0-C03B-842BD0740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2961DB5-A554-6C95-9372-028001AD6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4960EB6-CD7E-FB4D-2CF9-40D2ED604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5869199-7C82-4219-6036-D08CF7B64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9B3F6E9-8699-120C-1D53-1AF41F662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C91785D-E27E-0046-ED1C-BC87D1946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CC014D9-431B-0008-BFCC-03B1A5824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E43679B-1BCA-8673-0788-9C869B2E9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2B0A50-EEED-B225-AB09-BCC0C6E0F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DE5C149-0B22-101C-E054-B9923F5E1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12084E-6FC6-7068-D571-40F88058F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E4DF5E-A6FC-A73E-F84B-CA3A6DE97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0E6617C-17A4-6041-A2ED-ABF11229C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98E11BC-FAB7-8B9C-A7C9-24E31281E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90CFF1-FA74-6A09-84FF-E4800A653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01377E1-5EB9-94EC-078C-0312D4FC1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EAC52F9-FE2B-27F6-7375-104E78656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66E98D5-2847-BB38-E73F-FB20DD4D2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A9F3B2-720F-4F1D-E96A-29ED0FCF1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90F45DD-52B8-C797-BBCC-7DDB59E42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CAE47C4-F7AC-ECB9-5EF7-047E7DA0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FA67E82-7ED8-0AD6-3437-C93B18E25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66A9714-2442-BD3F-1E22-52FC8FCDA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5CD21AD-9949-70ED-DE83-43C278B38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047093-14CB-3B3B-02FF-27A2E4884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1812B88-C02A-3F68-D727-51D9A2A54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7678754-7496-8D03-0DDA-279A6F264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3C962E5-9C81-D4CC-6F4C-AA6C204B7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FB6841F-6A6C-D24A-A6CC-071011F21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8FDEB7-5206-9227-9140-C49585425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DC52BAC-62FD-6C81-5948-7FB34DBD5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0DD430-0822-61AF-79FD-553BC29CE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EB7470-3A3C-6A6B-3855-A93923B0F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7B6174-4471-4694-3138-5BE9EB4A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E74AFB8-58BC-3415-06D3-636C1DED2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D065A3A-8015-B1EA-C90C-229891B55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0E2236D-5429-5D3F-7235-79F6354DA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490997-913E-7885-5B81-9B861C821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9240F13-3096-9C1A-060B-88C55FD62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4D37D31-4DB4-12D1-58FF-20E26FA77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2FCE5D-A430-45D5-C499-8339C6AA5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269B7AC-030D-FAA6-EA14-9C0413C7C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C8A8688-79EE-E3B5-AC35-80FA2600E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0B92969-D640-8E46-427F-0D6EA268C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C458695-AA95-B078-BD6B-0992564A5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41661ED-657F-38CD-09CB-D77BEDAAE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A75CB1-11F8-5549-B195-67888D5F4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">
            <a:extLst>
              <a:ext uri="{FF2B5EF4-FFF2-40B4-BE49-F238E27FC236}">
                <a16:creationId xmlns:a16="http://schemas.microsoft.com/office/drawing/2014/main" id="{C59989E9-820F-56D4-5A7F-9EE67183A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5964" y="-3909"/>
            <a:ext cx="12207964" cy="6869075"/>
          </a:xfrm>
        </p:spPr>
      </p:pic>
    </p:spTree>
    <p:extLst>
      <p:ext uri="{BB962C8B-B14F-4D97-AF65-F5344CB8AC3E}">
        <p14:creationId xmlns:p14="http://schemas.microsoft.com/office/powerpoint/2010/main" val="1015223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A09B2-F44F-6352-E463-401FD998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43C42-D847-B553-1F43-3E59E091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0BCE82-5BDD-CBDF-8238-B60BC581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194BF4-6AF9-A451-5EAE-6352002FA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9C73A5-C46A-BB4B-EBE6-CB5545CC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FAE5973-9894-4F8A-DA4D-243195A73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FAE3EB-DA21-6E32-2E56-E3DB55975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0E8988C-89F9-8E7A-62B8-68F7F7E67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F9332C-7A83-AD49-E37E-BF5D90F37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E48F23C-79AC-E32E-B38E-A1A2C81F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A8818B9-4C44-2D3F-C3C7-92DAE2541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3ADEE7A-F99C-7556-CF0F-BDDEF7205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C55CC9E-86EC-6A62-AE3A-0B2F7DF0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B21842-249A-3929-4A63-B93DE47E4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6E47497-0CBB-E164-E88A-2CEE6D9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9B90142-DA27-2F5A-FAD2-6DDD647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27A946-9373-4A62-1C0D-8C820B73E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163E679-81FC-F3C5-702A-A3ACA40F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5E9C26D-AD24-F39C-9DC6-42C08B56E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17AAF95-DFA7-8B3D-8A90-DE4429DB9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0500017-1240-0ABF-450F-A73BFB56F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5E3382-8D00-3E04-BEF2-9718182F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6B92CE1-4C8B-810E-6E0C-69B60832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B071617-E74A-9B72-A4FE-D9CE2E77B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790AF6A-7109-0E34-A100-DF6430303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025A301-15D0-1D78-BEAE-3E1D32C59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277D67-ED16-81E1-5AB4-42739124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EEEEEBB-DFBF-0378-58A8-37883950E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3DC94EB-0056-9186-0970-29E78D145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39BCCB9-1C67-E165-F339-27374C52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319130B-3A4E-2B3B-862E-E6E7A5462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079E33E-CDB1-C355-E7CB-5960CADA6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33989A-D53B-BB8C-E94C-513D6547E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E69A684-3783-ACCE-64F5-C62AF8F32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6C5004E-0A8C-6B35-277E-A97C3485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A7FE043-3456-F151-F994-BC0BF769D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DB1CC24-0E30-2ECE-4D88-63D67B1C3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82EA1DD-B71A-4BE4-0177-F6DE2C521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E617A7E-DAFB-F8F0-647D-A61B4B28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4E5E764-2A34-900D-3C46-A54BFFE93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1C96DA6-7FA7-3142-A1FE-5EB2A8793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51B413C-EEFA-210D-D3CA-DBFD0909A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18918F-678D-454D-4EDD-E311A80C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CE619AD-74D4-0E25-3016-1D0CC226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0F4D364-2229-D3AC-1FDA-A0C89EAA8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0995CC8-36E4-05A4-9678-F9228A82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B71489-290A-F8F5-E614-F2B1BCFD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9D73B35-BA9E-F1E6-93BA-61F9CEBBE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999C29B-D9C3-62DC-211F-8AEEB9A65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51F897-C2C4-AA3E-F239-D32A2D28A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C4FF981-CF7C-CBA1-F75F-D9EEA8624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6E6EC55-4505-0B71-0A72-83AE2F9E5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316820-7F57-B2E5-3D3A-9E4C7E9FA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2D6519-B981-1FF6-68E4-C70FB0C3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CDCCD75-8097-9F25-382B-A78340FF5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39E4581-FC41-AD04-CE9B-820832633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23A535C-24DC-92BB-97F9-55E17210B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ADAC9348-AC90-BB80-4CE2-F5BCEDC36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B413ED6-013F-8EAB-6478-4793ECBB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A1E0CB-E662-8958-01EC-43E1D55A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F2F3DED-8BB6-686B-1D78-4AC0E973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01908-B2A1-B476-D36B-8580922EB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8F75EC-B1D9-C319-F9FD-D595F355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1E0803-D2A8-D7FC-FB7E-5A73E7C07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2495177-A865-E6FD-8881-0DB5D1DC1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5E0A39-7447-14AB-EF0C-BF072998A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FED2842-EF02-2F61-BC1D-E70731921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8661F0E-687B-E2BD-AA4E-5D63782A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BDEBD-AB06-FF0E-B1D3-2C8A371D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6D05589-2DD6-4900-43A7-7D56E2F2F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8147504-D736-AB9F-E6EF-0A53E664E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DDA2664-7F71-F0D2-5192-28B95FE17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162749-589C-60CD-4A22-0FA1EE658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BFC88DD-4E39-7DB1-AEC9-36F9CCDF3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B01E6A9-9384-ECFA-5CA2-1FF0F154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1A999DF-3DCC-1E05-F758-97C05DC4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72B1228-E992-FDF4-9B6F-94881F67B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E7EEE2D-29F9-C891-1DCB-93DA92099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DD0D91-4EF2-F92D-D0E1-39388AB9A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1D2A069-B986-E530-C483-1A0D5227F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5AF79FD-F872-2190-A8A4-7CC590EB2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DBD1A7F-A484-3A45-686C-4C11EC49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065CADC-75A7-719F-5B84-C040BBBE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5E7E540-8011-0DAB-B30A-57CB7E371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587386-B6B6-2A85-83E6-725622C5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0DA39E9-6B66-FD97-971C-79B76EB54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3A4051D-60FB-E96E-30FA-2C17DB41D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E77406F-E429-19A9-11DF-17CF2A15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33E3723-9C61-D2EB-9737-935D3607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FD6B723-5BC2-A64F-868F-049BFA20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AE217B-5666-A238-DEF3-16D12F262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CEFDC0-5DB4-7AFC-D4D1-BBB9AB624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9A0F773-7630-B47C-98E1-B488323B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B80DB6-BD83-C845-20B7-2C26DA0F4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A3E9F28-1C03-62DC-309C-0125004FD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9DEF1D-A139-ADCF-601E-2E9574B59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9AAF2B8-401E-B54D-4FBD-6AEB0D0A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C067821-D215-C1DF-9D69-A7F851CC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BCD9DC1-0456-B0CA-060E-DB98836D3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C21BC5A-AF3D-4FC5-956C-22B878C3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1EEA473-3AB5-09F2-1ABF-6E00EAF60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8C71866-E002-8940-E3BA-BCAD3E8C6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B51EFB-4BC7-B231-BFF9-00CC4484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51B1DA-BFFE-A2D9-C033-3C25E461F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8207C28-2D4D-C618-1A90-031AB8FC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33B9D3F-C642-2817-E9B2-F314B7AD8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CB6CE34-58F0-363D-1E50-F5E1EA26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8A5A49-4A29-C612-DB1B-EFC6F1E64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49A596-BAE6-754A-E639-1CD9D8B3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969EDF-0AA4-1B16-9761-79EF5F0AE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BB9E928-4F7E-C213-8AFD-575AEA23D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AA97B9F-61B6-34E4-EF41-07C620009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45A1AB9-884D-A10C-B230-E723BED8C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2CC33B4-E2BD-0A22-C246-68285DCAC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EBEF509-F5E2-13EE-2199-E95521CF7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5560F2B-A44E-9A91-D696-D936434D2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4440FD-818F-0A3B-AA15-F4CC4C0BA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485F4BF-142B-DF4F-C2A2-D5B05DF3B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64C8846-4033-3B24-B0F1-C02E25FE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1277333-04CB-21FB-5B32-54531D07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F007A71-908A-1EE0-CA1E-CD47616DB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191163D-55AF-3CDD-87D0-0F3AFF492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A1C3FC6-F0FC-BD68-AEAD-EAF9640E9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813567-0CC6-F0B1-4EFC-B532D8C11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0FC96EB-F882-D437-4BD4-B3B66642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FDD4C01-A554-2F81-0161-8F6AF891C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25DFD41-7B48-E761-8607-0B7BADF74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7EE282-BAD3-E01C-40D7-9772CA019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E6B7816-5214-74CD-4E5C-5CD755B33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556EED-CDD5-CD90-7069-3AC375E46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3F5EB46-6C59-D340-0457-38995900D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8A16BC-C0C8-8727-841B-8A3AFDD35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080C752-0418-9CB0-0500-9F5DCC34B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E4D2592-C1E9-C8C0-1C3C-B20AF2EDA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FB1EB1-C564-FF25-D7DC-735FCE09E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35E245A-9621-A844-FB45-EB147A36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A24DC2D-3EF8-AE08-5B16-DEA910D7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97C7C1A-A49C-29D3-6AC0-338055A06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C09E3AE-F086-C457-C5E9-1CDC848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2BEF952-F817-D8D5-BAA2-002569B08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02B0AB5-B324-1B7A-94E0-076E7307F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B36DC48-A252-B54F-B961-F3B5FD55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FB6EAA7-F727-6B3A-D052-7A8E86D2F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812606-0CEB-C14D-103E-8B23C1262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6599997-B1D1-6BA7-1792-6B7A4D4B5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8F265E-417C-EF8D-A9B5-A2F31263F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9D1F1B1-DC6F-97C6-17E2-B85B8AB8B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A916221-005B-B42C-FEF4-CE448F36E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B44065-7960-FB23-18CC-6ECA94FB5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51292F-15B3-2710-FE12-BD7CDDF1A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365863-92C4-64A7-90E3-DED6E6B52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E924C3-AAC0-B005-C1ED-03455FBF9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558816-BFD7-AF84-BE2C-2144158D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C5A5A37-7EA0-A4FE-9AA6-BBC0FC27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6963747-A174-5155-6507-EA79A78C4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36776FB-9FC0-CFD7-D790-E17E2551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09B089-8B4B-F788-F8F5-FEFB58B5E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9F75EF-DCCC-B17B-7490-B498DBFC1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7FB2F16-11BC-4AA2-B52B-EE4E34300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AFAC892-8EBE-79DD-F3E2-B6D30D5F9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418CD-576F-F2BF-D8CD-1E8E827DC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C9AD69-C537-F436-6E6F-2C249729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ECB4696-C99C-BEED-624C-6040977D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DD87D7-B8C2-64D1-6C06-1AA87188F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2A351E1-BF83-5003-258B-E1E236BE1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60650C0-B32D-BC62-024F-EAE03C57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91FD663-8FFB-A103-4836-F2BD15A5E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hlinkClick r:id="rId6"/>
              </a:rPr>
              <a:t>https://drive.google.com/file/d/1iOpy-TdZGr2MiNsokkN4Bb8CnszzcgZ1/view?usp=sharing</a:t>
            </a:r>
            <a:endParaRPr lang="pt-BR" sz="2400" dirty="0"/>
          </a:p>
          <a:p>
            <a:endParaRPr lang="pt-BR" dirty="0"/>
          </a:p>
          <a:p>
            <a:r>
              <a:rPr lang="pt-BR" sz="2800" dirty="0"/>
              <a:t>Faça seu primeiro programa!</a:t>
            </a:r>
          </a:p>
          <a:p>
            <a:pPr marL="0" indent="0">
              <a:buNone/>
            </a:pPr>
            <a:r>
              <a:rPr lang="pt-BR" sz="2800" dirty="0"/>
              <a:t> print(“olá mundo”)</a:t>
            </a:r>
          </a:p>
        </p:txBody>
      </p:sp>
    </p:spTree>
    <p:extLst>
      <p:ext uri="{BB962C8B-B14F-4D97-AF65-F5344CB8AC3E}">
        <p14:creationId xmlns:p14="http://schemas.microsoft.com/office/powerpoint/2010/main" val="58578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 descr="Uma imagem contendo Texto">
            <a:extLst>
              <a:ext uri="{FF2B5EF4-FFF2-40B4-BE49-F238E27FC236}">
                <a16:creationId xmlns:a16="http://schemas.microsoft.com/office/drawing/2014/main" id="{BFD8729C-9BD7-0DED-D35E-B4BF7D4A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8780"/>
            <a:ext cx="12234944" cy="6866779"/>
          </a:xfr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12B5-7031-5833-FAD1-917F5EE8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C4C13-98DA-F86F-B158-AC1ABB2E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– grupo 6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8A80A00-1D9E-27A2-77A9-C668BEC10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3637E5A-1EF2-818C-8A79-E17177B21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5F1CA9E-A4D1-47DC-03C8-4C751BA76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51D45B8-9EEA-22C1-68F7-DAA5A3F1E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A2818CB-1D9A-F5B1-76A9-2A440CD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771B4E1-2AD2-8844-8941-698332243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75D94D9-0B65-1999-6E7D-68CBCF34E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BAEFA17-1ECC-EE2A-59E2-2F790DA19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D004FA6-2AEE-2834-639A-4BA059DE2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3A48509-8FC1-FB72-F88B-4ADF13805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88EC979-EBCF-71CD-67F3-FC5AA7D0A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AA23136-754D-3AC7-7435-DF41629FF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9C14F73-FD42-2CB2-5D4E-458CA5AB0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5D47019-BF9E-EB51-B57F-1A23D088E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757AA02-C477-A0A9-F059-0696A0408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C6ACF14-20A0-C49E-E60A-BDCA5160C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A6BEE94-89F3-F572-4E4C-E4C0616DA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CA246DE-271E-19EB-3716-BBEB4D00BD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F6BD248-A6EF-3893-78EC-364C14111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24679C7-C425-AF0E-2AA3-9461A68A1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CB087AD-FCE4-89FC-46CD-97C82748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3321469-928E-F311-3CAC-017FCD310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5CAE4A5-474F-4AB6-3B48-6BE0D17D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469033A-A095-5E3C-8F75-2008B23C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5D53A6E-65C9-F45F-A13E-F6005DA56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6F68AF1-6AF3-ED98-E4B6-F37115C2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4F03734-CB47-775B-C4C2-3B826043D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96D986E-0C46-BF85-6593-EA2E63E7A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9D48463-09B1-4D8C-D15D-BB7A3680B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36CB34F-608E-D11C-D787-3C2AF3D7F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A8F347B-4A48-3652-FBAD-BA8B2F341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BF6AB1B-2D16-7741-268A-E22E76F02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EF2C0F7-B8FE-3752-00B8-67E682997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4FD0BD2-38F1-2A56-27FC-0023A9EF7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044CE29-63A6-811D-3563-A2F6BD7DD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D4918AC-4C28-CA6C-0F4A-24D3E1704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299790A-BBB4-FB7C-6C37-54C625894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32AB723-69D5-C81F-55E2-BED18C6F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71DAAA3-001F-FB9C-53F2-E92DC7C98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CEBF82C-DBCB-04C0-B70C-4E76FF48B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3E1C3A88-3B7F-44B7-11D2-21399D93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84D54D2-B9FC-43C4-E8AF-E0D9027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CFF5A4-6DAA-CFC6-118F-458E96F3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597D9DA-A83C-0CBE-797C-5FB6F1888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064F15D-8E41-7ACF-FDC0-FBA2FB15C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A9776ED-717E-E122-0DD6-2D8219A1F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B8F1CA4-34F0-FF50-2FF5-0C06C41F8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D5B712F-603B-28C4-9276-9A7C59CDD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6BB0CD-0A49-423D-50F5-0B15B24BC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5FBADC2-F236-5C7C-3117-89399A79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A8E1CF47-5971-904F-CAE6-9C3493A91E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6E0A287-8A59-9B10-0E55-6108D5CC7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D962CE5-3BCB-5852-A7C9-06FB25FFC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BC3A406-738F-ADE2-08ED-F7FEFD8BA1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5DAF6DD-D559-5C99-6A11-76F1FFE3E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2E29C2D-4DB6-7BFD-631A-464574FF6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B3D5869-909A-FFE8-3E08-2B5F855A2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E08EE8E-A472-73C6-350D-BCF038CD6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EFBBDD7C-ED5D-D8C3-40DF-9369353AC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8237707-5507-6CEF-C2AB-0A5BA46B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66BA1A8-7B9F-53DC-F6A9-F2CF37380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8341AD9-A620-42A1-B180-8D5198F1C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543C39B-62C6-1816-BDFA-4AB309104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9DA0826-2338-145F-3683-AF62D95B7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12A7B3DA-D2F1-D9C9-4963-66B6EF721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5FEC725-B5C4-E246-EC5A-02FE198E9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619F3BE-A4EA-4A0C-D7D1-8746B16F3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DA52CDD-E87E-E7B2-C6A3-DE1C88FB0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66320D2-0806-981E-45C8-B44C26FA7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1E1E6FE-80B2-95F0-4F00-F129CFD9D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290DF54E-21F8-9F3F-AEC0-240022489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E33F757-4472-8B57-02FC-C71C1E894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59303D7-C652-4169-898A-8D94A1C87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8EB18A6-D3B2-E2E3-2B53-C8C68C8FE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87E884A-6AC7-C2A1-1661-4416C9562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28FD0B7-8E27-6951-DD2C-C21C7BE8C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4F02E44-E798-7008-C509-6CBA76B24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C1B3348-2278-358F-A3A3-2A53DBBAF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92045908-E337-D88C-846E-E7466EB6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1ACAFBC-9FC7-E4A7-D8BB-260B65F2D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961452B-A2BD-0B31-A58E-35B5623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0BA7DF8-D976-587D-3072-B83505AD5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BF215CE-F947-3F91-D1D5-24E41D9E1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16EFF2F-048D-A0A8-E641-EF5A8BE3C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18A84B-358D-22F4-4EAF-157D945E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E8BDF5F-6A4E-B321-C97F-6BD048C97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D8FC7E-509A-434D-99C8-6EFE1BEE1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59BBC20-6AF1-D167-40C9-471842895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8AB76B2-CA77-15B1-212B-9BC7B0A0C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B190BD7-C9D2-52B7-3F9A-063808E13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DAA4DC6-3FF0-3769-52E9-4FBA53696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6A5F78-8A7F-61A0-0165-1F4062E47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1874F8E-6DB7-5490-B414-F94E667D9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31B51EA-755F-68D2-709F-20B625B17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F098D9F-26BB-499E-2F1B-3F914F1F5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B0AF439-FBBA-6EC4-8362-5EA80E50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0CE7028-FE60-5EA3-7867-A2E197CB6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C329C335-EDDD-0EA3-B154-BDA8744D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5425FC7-A6ED-4958-8791-7E2DC86B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406A6B2-B5A4-B9FC-31D7-0EB4E309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3421083-DC9F-CA63-FC66-2F45598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1ED0E66-7792-8F50-0F2B-16E0C142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05628D7-33A3-2918-8ED5-10612B616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17C23CC-51D7-9926-CE34-8A3BE4365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6B59A23-B871-AB77-795D-CC7A93A73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19D719F-845A-B915-6702-00CD2A326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730311E-ECF9-A004-44AE-95780C2A9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614B53A-9A8E-DB99-984C-66CA2E8BF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BB051116-EFBD-A8D7-03D6-9F4C4C272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B21C4A8-73DE-D89B-FDF8-F15922150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4073BED-4978-3C0F-1692-F59D11FD3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5DFA347-4D86-7EC6-A2B5-7E78D9DB8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523FFD2-D464-D90C-11B4-7DDEC154C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739B8082-ABC5-6428-39A0-29811BE98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F39A51B-1470-5202-76EE-65DBBE87B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91E9E41-34A4-A366-4C5B-7C4D9196D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4DDFEA4-75E3-05ED-54E7-35660CDA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B4B6180-E829-E8B8-2D04-1DE407DA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1F800F5-493E-233F-902F-9207BA793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923B261-3716-3BB8-1B50-95ABE2874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B67C237-D1B7-AAE3-B50D-6C1D8ED21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36CC987-17D2-FEF5-449F-353EE3735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03FC4339-F7A1-36D1-0A86-0D8AA3BBF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75C021C-0ADF-095A-DC75-D4A2B1C88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DC4D211-98B9-B2D2-241D-A185DC33C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53520B6-97B1-B042-ECF5-647248E3A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0A83CAF-D56F-0126-8368-57F3AD9BE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690C7F8-F3C8-15A1-E149-7CBFF489E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E5A2840-4604-4C39-9E9B-7878BF0CA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4AED82A-DE47-1336-EBCF-739197B41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5309775-5914-98F7-9473-0B8A17B48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C268C53-2A2B-081C-4686-2DAE8410F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9D15CAA-7687-C460-67AA-6CA37370F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37AB64-6CA7-1D08-C5A6-7DEF739D7C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7DB956E-D07C-2CBA-7236-B19BA6F7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C74DC46-F2AA-AB53-BF2A-D4BD2C9E6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93821217-6C0C-25C4-84B2-E06B4EF6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BD61671-41FE-9ED5-3A51-F20EE318B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48B64F2-88BF-3C58-1802-AC4E9C2D2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FA680A30-0C0A-B6A8-165D-4EBC1645C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3DE93C4F-4207-F3F9-C9CB-0A394087C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B6EF87F-012E-BC94-D624-E9B7FC7CE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EEF796-33CE-5A4C-F32A-524EE0FB7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DD64ACCD-0096-B007-B7BF-7AA1D9067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31CF5DB-5FB4-C068-CAF6-13ACBC6C0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3BF784D-3F50-530A-B1F5-E1208E4F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3777357-DD6F-7427-92B9-093E4D1CA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F68FC5A-3056-60C9-5DB5-1DE9C2D2D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345CBAD-E995-6B1A-0368-83902676D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C3E2CC1-C726-DF02-F209-226C3430B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17312EED-9B45-7467-4156-03B00429F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C76E9C6-E017-FEDD-FBCE-D775FEDFC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0F11D1A-19DD-52A6-B073-06F4B5429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EE076D0-A229-CE1F-4DB8-C66898F12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F6F0859-8B29-5933-1C87-FE6B858E0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624AA52-08A2-716D-1373-50050ACE8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CC8E7A7-C635-FB61-9C8D-774AA37D7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D38C4AB-1C1A-58A3-E473-E47615A33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DC6FA11-DAE5-38E5-1C60-EE48D42CD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3CE0EF3-3EAA-1B8A-EB7C-B79EDFB6D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F101DC8-6712-6F43-310A-3D88AAC1B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D1A93C0-413E-1FA4-D8F0-E4C74438C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9CB9325-9B84-AB91-7D73-5967802B6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70F562F-E81B-CE4A-0E79-172A8A3045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2515C38-FF8B-2BA0-8A9A-1AAD51FB5C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2898" y="1801496"/>
            <a:ext cx="715794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Crie um sistema de controle de estoque que armazene informações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sobre produtos, como código, nome e quantidade disponível.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programa deve permitir que o usuário consulte a disponibilidade de um produto informando seu código, exibindo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quantidade em estoque ou informando se está esgotado. Utilize uma estrutura adequada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armazenar os dados, valide as entradas e implemente um loop para múltiplas consultas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550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A076E-7C4B-2B70-42CC-2E6BA732E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8DFBB-AE71-EBAC-0441-B997803C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6698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- Dicas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C255CBD-DA28-6914-6D66-7975CB2A5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5577DBA-45D1-5782-3DE3-954495D70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C80566D-ABF6-467F-7CFE-FF535D662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E5214AF-00B3-6A18-576B-C44D39D9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71F62F6-442D-BD7E-037C-0169F998C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F715284-1525-4CAD-305C-38B874CFB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E1F8876-DC56-5E9F-AF64-868255E8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F701DA3-D340-3EE6-7BE2-66695EAC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E2D232E-CEB9-F3AF-C29E-A8119AEEF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3C2E21F-7769-CC32-3FF3-1AD078D8D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F91CBCA-B99B-1C34-21E8-5F17B4A7D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6B79BB7-C6A1-1E69-052E-8C3394991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2B045C7-D17F-4538-02C9-F9FF61281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D886E1E-2FD7-A7E8-99A4-86AFC6F024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378A6E2-AB2C-CC7C-92B4-EF12E16A3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4FB4025-18A3-287A-E13D-1C1BCC8C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4AF0104-7552-29A3-D5CE-A54295F1A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9551FEC-A496-6CDE-B981-71B32F736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ADF0830-25E1-F460-EBB5-691F248AB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9CE02B4A-A0FB-7C0E-4BB0-2F49C212B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51D2D80-D24D-D77E-1BC8-5A5FCFB20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1EF716A-8E70-8AD5-6AF9-50CABE5DA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FA97368-C11B-D98C-07C6-033724C8C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EB98E2E-51F2-F97F-0489-D55DE243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EA5F7B8-0F5C-53D9-8143-38D48D275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2650D47-F0AA-0749-D88E-BE4EB19D9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8ABC84-DEC4-1658-79F8-D755D01D5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5E9FEBD-E42B-561B-D0AE-C7E3A2903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B352DFF-842E-E00F-0426-861D21B32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E3EFFB4-AFF7-1F29-A45D-ACCDC5C03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7F45EE0-BF2F-E005-D57B-E72621789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6450131-B982-3BEF-380D-0A5BB3639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2265D9A-4589-9BEE-3CF1-CD67C41CD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1797F41-9B80-8C8D-23B5-B8F5F692BD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9336D9D-6196-D255-E2F4-75F569EA1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0037BF9-B06C-E9DE-CF01-5F977059B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984AC0B-DCFF-AB9D-6B0B-B80796901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67B040-0679-D3F0-8943-45D035BB4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45BB796-95F8-34F9-53F5-55FBE0879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7FCC99C-1E42-B750-D0D8-0278064C6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B001240-FA82-B961-ED4E-45CF04E41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ADB7C2D-D23B-D614-43C0-4E92F2E53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708DC05-D574-4C66-60DD-314204281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E567C3C-A2DF-8AE1-A73A-3921BACB3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E14F8A8-0F0E-AFEF-F709-C734997E7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3F2E5C2-99C7-B9B1-C2A3-C07E70EF2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B5A09F72-5A71-FA39-04F0-F6EC27657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A4596FA-B220-8C9F-BC39-46A498A81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797FD18-1480-08B5-DF39-552172909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CE37532-0952-15CB-4FE4-FDDA6535C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53F427B-5DF3-24D2-BEEA-07C042DAB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8EB28241-A5E0-5C9A-438B-9D573B018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BAE59147-7C17-0A45-59BB-5C1344953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624AD7F-DD84-3E6E-9BB2-98DA4643A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6ADE30A-3B23-B901-AD11-98CBAFBA7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933ABB3C-E8E5-97C4-CBB6-DAA211829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5169BEF-2F09-3A10-F981-407F7C0C3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39ADFD8-43B5-086B-4E27-6CFF83832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E4AF4BF-C4A3-0354-51FF-D609F9A97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C90411D-C9DF-09EA-4365-6C3972D92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8A2520B-B4F4-D409-1DF9-B22BFC078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3E892B-A394-D708-A05F-E9A05DE56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91ED6B4-5AE7-849D-438E-CCE1CCEA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7339280-959F-0CCF-3FCC-8CE7B3BA6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0F7A5BB-648E-A8F5-7F59-A2B638776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48B7696-E3CF-893F-51CC-757D3573B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C4E7B94-3F60-BD96-5C8A-B41B2619D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D60A854-6EED-2635-D66B-DAFE5379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5788BD8-E090-BE2E-39E3-642351435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4EE65C0-C212-97BB-96BA-C776EB6EE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01EE68B8-D64F-7F17-E67C-DE9EC49C9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DFD6D77-3C62-B25F-E9E9-74E1053CF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4A0D5A6-24FE-8ABA-51A2-B273228F06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A26C8F-619D-4917-571C-0DBF1D634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0B44140-CE2F-511B-736C-C0A54CCF3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4259CC-89D0-3CDA-0BA3-783D20B2F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C05AB5F-842D-CE47-ACDE-A0D7DA44E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8181D96-DD8C-D3B8-359D-6B13088E3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5C20E1C-989E-D492-2F01-9B863113F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F99BAFD-3627-2504-D40E-3B727EAD9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CFAE9D93-196B-95E7-3442-C4E0AFE89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23188EF-EB59-381A-B480-28DB9DF8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D3DCC35-EEFC-9C24-3E0B-096762241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7D4B9D9-85FE-BDFE-D215-66C679AF1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E927EBA-7419-9AFA-9C40-C9A8DB049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E32CBCC-6228-2E22-8570-E81473872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2480840A-A2A9-489A-F783-A8839D237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9EE687EA-D91D-97AC-CAB3-ACA2444B5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8371E76-EBAF-24FD-D643-DC51F6614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670184D6-FFF3-751C-240E-0327D5311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B9B1206-7801-1903-DF59-606E3C83B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CA9C6BC-D22B-D6D6-E12C-D89FF764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9F3E92C-60E4-FD20-5729-C80213C42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0A796EE6-CF1C-2F51-AEF1-BE2680F35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F9417C6D-4E5F-9316-A8B9-7D87C6700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85556F-C3B5-449B-2F49-57C0B6E6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AA4424-388B-15CC-1E28-FC20F8E42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2332F9-377C-D675-D2D9-99EB7A245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14AD64A5-287A-5BC9-3D5A-6F41D97C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E54BDD2-1B64-2B98-1B70-A59D57D16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F111C04-191F-8043-5E55-D937D216D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2F69170-6E9D-2319-08AB-84AC8F19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D9FD811-D765-5B69-7072-BC6D656FC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E6F4467-5438-31D3-5F3D-80416F942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FB9427F-D5FA-E9E7-9093-1284DB3D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01526F9-CA24-99F9-8A5B-C5887FA177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206931B-530F-E92F-9ADD-22738D775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F477810-DAB0-A140-0279-CB197F427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159D93D-7D4C-A6F2-654B-157CCC81B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7F250C2-23C3-4F1E-2F43-1D8CF4A8D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261282B-60A0-95AF-046D-23A08DEE4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D66DC73-177B-E9EB-B98F-2CD20A338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7F102DA6-7869-286F-152E-BB3A6AED0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0C69182-5052-6922-44A7-B380379E9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1FDA05-6B19-180D-4808-FCE6662A5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2B415AA-65D0-8FE3-B154-5E02CBB03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1F27BAA-380E-2285-C135-CC0AE8061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230A6A8-04CC-1A07-FECB-5316A4163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CD15F059-F446-641E-90C8-84E97B441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93DC032-1623-8069-1D34-A006F3A37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71C7AF7-3A53-3AC9-2318-EAF437F5E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48ED7CD-8239-4F88-A45D-DBBDA73E0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0D644E3-4920-136C-D7C0-E1015B8EE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CA63490-1FEE-15BB-6ADB-611BA430A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8C2E2D46-A78D-B562-A1B5-D8412EE3C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8379324-D5E1-6C4A-E785-D5CF94DC2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7EF512A-92D8-0752-9C6A-105EB0915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E04F791-12EC-8367-7D58-299A93E3F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2920562-792E-C1E6-8C39-15E4DC89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6ED1BE-0C8D-76A7-C30B-F1ECD9AA3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930A8BA-E725-348D-9738-3D68ADC6C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9EC2BC9-B6A2-284B-6CD6-5F2FB0340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7DE2E1C-5453-3078-60B5-1EE790DE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B541310-0847-2D56-2737-B866DC9A7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7742DD1-4FB1-47CB-7166-0A3F1828A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FF96129-616E-39BD-5B74-82911C171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C9BF09A-5C84-55F9-A7CB-ADEBC57BC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063A913-9517-73A0-A718-FB2FBEBC5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1AC16A6-F93C-5864-A5FD-19F4079B3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44FD071-4B86-C2D4-0C61-BE66339A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21CC995-7099-9ADE-CFB4-723E965DC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CA87A77-5B93-BAD2-5885-97733E777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18A63-648E-2609-38AA-F2EE43991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E2398B5-27C2-F166-289B-1384B1F3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9B51B1E-DD58-5136-A008-A81FB5E79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936AFE3-5978-9EDA-5AAE-50E5AC15F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32D515A-663C-D123-8A8D-E1AC14504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0487AE7-B006-8BDD-71BA-B338B4BAD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5935F5D-EBC8-FF9D-5212-85009AEC5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216AE1A-FF56-0C98-5E6C-F0D6A077B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08E28D-CBE5-15B1-2F0B-A1754447E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EFA55CD-8566-7664-9913-F83871978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95AAFFD-81D6-F43B-1218-86B574385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9B7237A-034D-5A31-8774-1BB48F9A7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299B348-152F-182D-7361-EAFA1DFC7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D7CBF9A7-3315-3B0E-1DD9-D1FBBC647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64E8C02-7412-F274-C7F6-B280A9EA5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82D1A4A-6562-8F72-8966-1E5E8181E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4DF26C7-03CD-F09F-F09C-6AC8A7F62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622B002-C465-35B0-6B33-9616B2858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1DDB7A1-C9FA-92E8-EDC1-8C3C54358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34BD36E0-A92C-146D-18D9-928B3185C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512FBEA-7BEB-33FE-437A-CA327B8A3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246DA52-C1AD-18D1-6DBF-317DE37F2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B00B214-7EF1-125C-1AA6-4C1504D74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669" y="1806246"/>
            <a:ext cx="791129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resolver o exercício, armazene os produtos e suas quantidades</a:t>
            </a:r>
            <a:r>
              <a:rPr lang="pt-BR" altLang="pt-BR" sz="2800" dirty="0">
                <a:latin typeface="Arial" panose="020B0604020202020204" pitchFamily="34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 um dicionário ou lista.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Valide a entrada do usuário para evitar erros de digitação.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Verifique se o código informado está no estoque e, dependendo da quantidade disponível, exiba a mensagem apropriada.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 um loop para permitir múltiplas consultas e trate exceções para garantir que o programa não quebre com entradas inválidas.</a:t>
            </a:r>
          </a:p>
        </p:txBody>
      </p:sp>
    </p:spTree>
    <p:extLst>
      <p:ext uri="{BB962C8B-B14F-4D97-AF65-F5344CB8AC3E}">
        <p14:creationId xmlns:p14="http://schemas.microsoft.com/office/powerpoint/2010/main" val="296477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57ED5-BE2D-4C32-1C51-79446845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BA356-D012-DE18-07BE-1CE0166A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6698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- Dicas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FCEF1A8-4AC8-9729-4E65-43A871090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DE7F51D-8C87-F79E-CBEE-2F7F71536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67ECA9F-2337-5642-44CD-947536242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57A905D-174A-39EF-D64C-270F178B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26B6359-D192-5B5D-E7A4-2263C7FE1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D31119D-C087-B780-50AC-B901D0BA3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30C0C94A-C924-A33B-D6A0-65DB3E1AD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F697CEBA-27CF-FF4E-6F23-AA44F8259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6EB3F57-652D-A79E-47B5-757345B79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FE2BF8B-7221-8B9B-1883-7A4542D9D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3B7C4DA-EC27-D367-295F-40CE25F22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857AB5F-00A5-3636-2E25-750140E11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4932C5C-3F4A-9BD3-6E23-33BDDD51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A39C913-0F8C-0B75-DE87-E1CE7B1A5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C316B5A-BF57-48AD-B165-37E4F12D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7BD8EA0-7073-2101-8A2C-E11DB1979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D0F7D17-547D-6313-7D23-A04662B45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1505BF8-45CA-CB96-C2FD-350A29609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A06C2318-640E-29B2-2293-F2BEA4783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497A2C99-2CDA-1E55-B2EB-3D8094856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76FB94E-4DBD-E5D0-9691-ABA8FAFA0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5D624578-790B-B545-EC14-5B20B4270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FF3611D-91CE-5DCA-B03D-8884C9A97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A00607B-A02E-1B82-FE41-AE67535E0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7C34579-EB92-1169-546B-158C5C5ED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D0F1087-5CD1-09C9-DEAE-5B71B79AD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DC6122-7204-42BB-CAC2-1252585C0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44E8F96-B401-AB87-7514-4C67E9A92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0FE9ABE-A01C-B9BB-1149-4DDC38B64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4F4C33F-502E-C873-7629-517FC2B74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E6A814B-8BB8-AE7E-2AFA-02075FAC1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3E4D23D-C440-C7DE-30CA-C4F459CF3E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ABC50F2-A26E-A083-95D3-961406BA5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CC2CB8B-7A71-8844-C641-1FEFE9492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8B1BE24-E52B-80C3-83FF-F8AAA7E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DB8DA2C-0DC7-4E1E-0B3D-3FF842865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7CDAEB4-3874-4EB4-D9D7-9A0B00732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4E9698B-82E0-4FC0-5E65-A8E5C973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2AB485E-B3D9-7B79-D71C-AA1189603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083E1E2-E285-CAB2-D598-DF37AA07D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A0C855-8EA6-13B5-2812-AA74DE147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170BB23-AFFB-63F3-2385-8CED7F0BA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9B1E875-5DBA-BE03-BD76-5775C2BCB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FA7F749-0ACA-7787-AD21-5822E7664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D2D0169-F668-E97A-0A14-2A650C7DB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B823E2A-B79F-72F5-EE06-0277734F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40B5D7C-3009-CD54-36C1-884CB07B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DE687CF-9909-BB5B-EAAA-D589C6F75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20FBE8E-6C36-9D23-4B95-CA2BDD201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99C876-B92D-AFE9-7DED-661922C20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37AFEBA-A156-8F8E-37A5-56F508846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189C667-7415-1BED-C8BB-8AA9E59E9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C6D7B86-D0EB-AFC9-0E83-3C354FA0B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FF14393-F552-F9F3-3EA3-80017DB26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4DCA7CF-409F-3140-FE38-AFC449698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F8190590-4F0C-CD3E-A417-B47BA4FA5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3C19574-C351-5604-994B-A8DCE6A5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1B23AF4-8958-E745-ED1A-3450A0A15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EC137DB-D2CC-9918-17DA-F9EEEBDBD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505B411-D2B8-9E1E-4C33-C56C05D43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62E206F-9A2F-6F2D-667F-8D31B6EBE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575FE946-307B-A648-5745-263F39B85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017C512-FAE8-25E9-A2E6-1F69695EF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30F64C6-7CEA-2F20-EABF-8AADBAA8F0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206FB00-A5A3-4C19-8B90-AE7CFE8BD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B85C328-B4F4-0532-ACCE-38239185F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1919C-B5AC-C14E-71A7-5CF2FAFDA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67A767A-2EE1-621F-B61E-48E353722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3C42F35-4D9E-8638-01AA-004F1C2CE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DBA759-823A-31AF-6FE3-39C66CC9F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233E247F-8266-82A4-FC7B-81868861B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AF22058-6A20-6898-FB9F-8169400DA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C488AC6-C3FC-5E55-B704-B1654F00F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873FE45-98E4-C035-4A2F-9B7625348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069EC47-1349-8646-330B-2D8227E52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C1F2D7E-5390-F364-AFC1-D98EF3606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433FA21-B0F5-A658-D4E6-C08570ABE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7546780-4928-34F7-5DED-FD330488D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93422F5-0151-01B5-C70F-190776551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AA16A25-951F-1966-64D5-6F0E48A07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760A93B-E5DC-1249-47FB-928376E32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F6F1FAF-9EBA-7DF2-B5E9-B6721417A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885EF28-EDD6-884F-2530-B945C2D6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1246700-6C1F-843E-0B6F-7B4C0C94F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9C9540CB-B1C9-8FB7-0169-9EE2474DF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F57CDD8-577D-49A7-1BF6-1612331C3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6A8DFCE-83E5-3A41-102C-0CB8856A3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432308-419F-5CB9-32B0-BC0CB9AE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ECD8D49-39DD-495C-EFD3-7C2E637B7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B405F74-3AF7-E5B2-C666-60BA6816A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84A9590-BB2B-8961-3604-92D2D6203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ABBFB51-B65E-60CC-DBBF-16B812460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930B870-E04A-4A61-B8A1-FDA3EF12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4FBF5FE-7955-0A72-237D-9840BF4A2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3723547-80E3-EB53-E276-4118103FA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BA0870C-0D16-20C1-2590-9BFD8C027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718D23E-A0DB-8719-2858-A4DA04548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9DF3772-3602-CC96-73A9-A6E4D1892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D949EC2-5ED8-3B9D-D656-ACC5CAA3A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0F238AA-6A14-0E9A-4D15-DADA85345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8CFCBFA-13B7-9553-9238-C61404271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C66AB1DA-626F-2D79-837B-F0F9C69BD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AA0585B-3507-B435-DAF7-05FF388B6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F1B03366-4097-9246-B8B2-BB6B980C5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CDE63AD-2029-DD72-EC7E-F45B6E43F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1FF991F9-E025-318F-FCA1-16989C53D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B208A3C-42EA-9725-0B6B-C95757600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7D571D9-88F3-5053-9C8D-2F24CA2AC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670930C-BF95-0771-B0F1-7280C1D0A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5A01DB3-D08B-EBA3-971E-B4A25E5B8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FE2D7FF-26EF-7971-0937-701029EC3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CE9EF20-17E9-1B59-2E9B-5DDCC7ED7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9926620-7901-F1DE-4605-397678BE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2EB60DD-BB9A-1B7C-7CDF-7EC05E176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9B5D435-9194-B3A7-11A8-EC5C1BC22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9103331-C1F4-C0DD-0832-51AAFCAEE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56674A3-1CB3-0B3E-B277-086B5CDDD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57E0FC1-7297-5F4D-BB28-59E8A506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83E8BD-A494-6636-F466-159D03BA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18246FD-2909-4A2C-E5AD-30D91D906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42344728-B1FC-6159-E502-EF592B28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63FD7B8-F111-1B80-C966-E98EE1E07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F769AD3-2E6B-2182-05A7-D0C7EEC0C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7CAC2F7-B259-525B-E23A-31898C0D5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C4C8750-A87C-8531-EB38-A9EFBECE3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AC0015F-3CA7-0823-529D-98C2A7E4D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CDB0054-0218-DEA3-4A3E-444C5416B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C7C4518-20CC-F2C9-26E7-7E183B1826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342CFC7-E46F-1B0A-97C3-B7C16096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FDEA768-68AB-2AFF-4483-04162E19E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E51451BA-C17C-59A6-4535-E6B30BF01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7F40E04-25A0-3C00-7BCD-3AC8FCD6D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067B875-AC67-81F2-3151-4F0999144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A32DF4B-A097-6567-741F-C853D5225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D5A5A5B-9F57-8D9C-A93A-EFB4963A5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B84C552-123D-0281-F588-03D7A3622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A5332C5-D159-38C8-CBA2-36C6D46CB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BC4B361-2C6D-E621-A785-A5ECAFD51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F95380-6DB0-8F91-4A9B-BB0D44B3A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DD1D392-65DF-4A5D-256D-0FA111DFF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5ADFA51-A411-0B80-F0A4-7A8082B2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0BCD081-9491-CC1F-297D-B9F203459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A36BCA0-1CF2-1FD6-057D-7C3E19D92D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41328C-F368-D7A7-0FA5-D7014A32F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073AC45-39CA-44AB-A927-896DEBB08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84B6413-21F9-1790-5CAD-514CBB09B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840EADA-885F-8A4B-5382-20C9EFCEC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92FBBFB-E8FF-9B3D-6B0E-F5385EEE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6D21143-C9AF-9BE3-747C-F0809BBBD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5AC684D-5E1A-ABAC-E0F7-9F7CEE77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A2F5982-3375-4505-6CFF-428B1BEF4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CCFE31F-881B-C401-0C34-31E81118B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AE8A035-3E34-9544-F92C-A5EE3FBC0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9A76BAB-1D31-6F21-AABE-CC8ACB012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BC7758E-EDD6-0B7B-7BD1-A04715DAE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A8EB27FF-DD22-CB81-D6BB-E5F61E135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2F133CD-9CBB-A15B-7055-27C4EBD16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C97BCF-B987-3D4F-D2DC-B07F00587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5656CDA-294C-4721-05EC-43CDF4DA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E46BD8C-99AC-0207-227F-F925B9865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9569B70-2E9C-E056-475A-ACBBBF8A2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ADC3B8B-4D04-08F6-D9BF-B313CF5A4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F4DD0BA9-FA1C-D683-A916-69B23F35C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66E77AF-E019-0DC4-82EB-3FA5A9140D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DEAE7153-6F5A-4BBF-2C5A-BC2893B5B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93" y="2740166"/>
            <a:ext cx="11925123" cy="2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9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AB9CB-889C-584D-3CBD-4B658617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F67D5-07EB-FFCE-73CA-AD71E582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25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E7C268F-5243-592A-C3FC-541CDC73E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186FBF2-70BC-5DAC-7F95-848172E3A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53593DE-B08F-6BD4-C8D9-1DC898F54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B4526FB5-5533-7297-E208-E5EFB273C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5C9D997-7535-33D6-3AD1-F5489A40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3DE89CB-1E43-7626-D71A-C439911D3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EC7A2FB-7761-6329-8B2A-B0E053994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5381FC5-2A65-61AA-4FF7-4BC526058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0E9AFA4-1859-8264-DFEC-9B684054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CD55943-CF8F-9501-89BB-821B58972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C24BFA4-7A5D-5D0A-1A28-055EDFAA6B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3C34E9D-752B-366E-2572-4DF18E0F3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A4B87E1-ADAF-2AD1-264C-F8BFC12F3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47E4323-B608-DA75-D010-E6375D8D7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B9FDF4A-DA6E-4EDA-D910-40253F2A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3337C0C-FF80-4708-BA6C-24D8B46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44CB56B-8994-A87A-C717-64FA51761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46CB62D-7BE4-9C83-186F-B807B39CE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8489E59-D293-19FF-2482-3150F1E5B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2DCF7C2-0629-163C-975C-309078954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5EF6916-429C-7A7D-7B9C-EFA1D0BCF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0521B45-1EDB-21E4-63E0-BB62229BE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A220577-5F2C-EEF6-A10B-A3861F25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B79CB4F-9560-9D35-3C35-61A73023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010CBE3-C155-607C-AA6F-639193EB5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7AC05D8-7F4C-7C64-5309-4B7DF05A5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3B65599-9D4D-45DA-966C-F0BCB93D6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22E6740-3915-DC72-0E86-8F2F419D83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5AE09E8-4CF6-DCA7-4E30-07918C68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4212595-D6A1-04C2-2619-9F427A9D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5665549-F8DB-FB7F-03A7-4553D22F5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E00C17A-EED8-CEB4-460C-3B911262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8BCEFA0-075A-5B60-5F0C-85E4D5AAD4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1F193B5-4721-7F95-04E2-3D9DE4667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8426DEF7-BCD5-1BF4-A45B-AD4CC1DF5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032F389-BCDD-B50A-0012-CFAEC6C61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65AE63E-CBB8-07B3-75D1-F14E55E75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9E453C6-9F52-2F11-C8A4-70C4DFCBC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DF3DD66-CD23-A9E8-B20C-751536ADD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1DC156C-DB46-1D50-2DB6-3FBF0F8CC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F2C6770-7A72-A963-87B7-914D849EE9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CC033C3-41AB-C94B-7778-E0D0A60F0B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788EF8FB-7A0B-AA11-4A0C-34105C3D8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D046D8D-DC19-98EA-8EAD-652D887BB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1FE5AC-164C-CB18-2B8D-B9FCF85B6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DFB49C9-F921-09EF-7A2B-7C33EE7EE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9090FBD-F194-B1D7-AE14-0D538DB80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4422687-3976-1C32-BD1E-E4B4C70D0A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FA5FE2D-949F-60E9-C674-83DDC0A25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E1FFBDB-ADC0-166A-CDA1-970D650809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C4DD982-F8F3-B33C-EADC-7D25EA46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F37CC87-7E5B-1AA5-5F94-9BC5E3B72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33AAEFF-629A-01AC-5B95-7026C3E62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B4D92EF-2DEE-6AE5-FBA0-303DCCC28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7CAFD15-BA63-F4D5-5823-0B4C5063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7DCB563-9DFD-CC79-ACC9-CEE4B0FAA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A979E40-1E21-F11B-CCC9-E0A31173B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AE1A059-E630-A60E-174E-FAFFB8D6D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726D429-80A3-FED3-F87F-ECFB820E5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04A87B8-BA1B-52D9-B11C-B9731329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25D40A0-78E1-C937-198B-F3A6BE334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A8D296C-DE01-FEAF-D082-BDF9100C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F91DA7B-3312-0087-076A-706434BDA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8E37FEF-E704-8615-14FF-886F320DE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93F1A62-0B92-1CA8-4B85-C8E909511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0FCDC94-329B-A190-4729-7AF9399C5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51504F3-E4CC-74AA-639A-5F31F5E03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0B71BBF-3BB2-9652-37A0-B9A680A4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31CE463-50CC-2FDA-735D-99C5CC928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4135100-AA14-E53A-2708-527152697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FB4EE6-EE14-999F-911F-1165860F0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F278585-271E-E665-FF46-A5365C208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C7F582FD-6F09-01BE-C374-60F03F758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6CAF76A-C54F-B4E0-56E2-2DE6CBB9F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272F6D1-E2BB-5E84-6B35-509498987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5991AF2-4BE1-86E5-C9BA-04703C513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AD882B7-9D2D-ABA8-7E5B-551A36066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E7F7DF4-44A4-C1D6-2BEC-904803213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614F76C-B125-6943-85A8-77635A23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5008D8F-5B1E-CB4B-B18B-77B46143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AF43337-79D6-A25D-FCC4-C32DE1AB7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35F94A9-1169-768B-016D-91F320586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D1DD0DC-73FC-F108-BF89-AFE97FC0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32BA924-6771-1FFC-2862-0EE2CF74D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7F473E96-09FD-2C1B-598E-BB361A16D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F59437C5-7C64-BAFA-3D3D-1BB9BF417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979C4C6-6F99-D918-F727-CA044DE863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3359EA-DB8A-F2ED-85DD-1E6C2B32C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C663BB-3028-4FEE-86D1-7A7D682FE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CA42E07A-A84C-1D76-D0B4-5D5F85534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15F8886-29A4-DDA9-F2E7-17C105D5E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5827DB-A28D-1507-1BA0-F17FBC8B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CCF1DAF-4C58-4B94-8ABD-BD20BD913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37B5636-7C56-E8C6-5A74-757974A16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B9218FA-CF63-F599-40A1-9D548AF09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056ECC4-6B78-115A-A339-85742AF91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3DD6CAC4-C419-2F0D-CC1B-9D6195E2A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C48CA4A-0565-38C9-2909-4DE9F6210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E5BC097-6E6F-B36D-D29C-3F711C6EB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341A182-C8E7-A3CB-45CF-8FAC34EE1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A45C78D-73EA-08E0-02EC-F4937EB6C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40877B9-17E2-20EE-995B-2E86A92C0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21603F7-7B27-AE56-9E8D-635D7DC40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3F637F6-01C5-BB44-CA32-F07B58436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8CA2117-C794-E64D-55FD-033961E81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61264A9-32CD-85D3-570A-235FBFAB5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1E573B-4744-B664-8703-ABE5C38C6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32E8C89-8756-AD8C-1F8D-DA466B5903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8350014-C4AA-CC33-C3DA-98A672CBD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DF8D6A1-4948-7364-9504-1990E0236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0005358-11CC-EC29-567D-18D0EE0B3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C2D1E75-6493-43D4-8C71-ACB452AE3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9E452CC-9DD8-A21D-BCA8-C228FC944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EA1ED3-9D4C-EF4D-108A-0FC7DAF51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DEB3E74-0153-4697-DE57-D79578B6A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F2103B-60CC-F62F-3E26-32E9AA827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40DAD65-D74D-7137-9769-635C9682B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DD93474-AB1F-4BE6-B6DE-CAC640154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99BE056-BD49-6502-7F7E-CF0E225E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5D637F30-EAEE-915A-DE0E-64EA7D227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A526020-9639-63F2-8A43-D0D68D501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750A24C-538D-3CC1-494C-120C94266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A06DE99C-0944-8070-07D9-B06C975F5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BA973A4C-406B-D64E-1332-4F6192EAE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E2F30F88-1DA0-93DD-EBC6-54FD83CB4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AF068E3-7F06-137C-B4FA-E5BCDD9D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34C68AE4-EC01-3946-E298-9D2C1354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6D82557-89D7-5CDA-7411-3DA393017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99E1E49-2E45-9DC3-2B2C-3E398C49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2D92BB3-6E2B-8AFD-25A9-FC8CB29AA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FEA16EB-5577-CF55-11D4-D2881DFBE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C34DE2D-AE6A-7978-1D92-3369D5989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D7DF91B-4BB2-245E-CDAB-A7D83D2F8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F66438C-3EA3-A56E-5BD4-4427711B8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4EA8EB6-E6CE-0577-2476-241203ACA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12E4863-9A57-5213-C5E0-A5203331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ACA07A2-248C-A3C6-C08A-BE4B03993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EEAE420-8684-20FD-1311-E7B2D27C1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E563571-3540-9C93-A4E3-50F5E0CAE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F2BFAF6D-E929-D412-2399-FC0EB5392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E3D5EC7-0A7D-26FA-E696-2130956D1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761E487-1088-D2D6-D216-0C6698F08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8E930F6-CC0F-0AE5-BBE0-A5EC026AA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0E3B7D9-CD54-AA4F-706C-EAE83F735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C65BAB6-2BA9-4B6F-F3D2-0C0BB90B7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E1E67E7-4A92-7F72-5126-854E853B4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6368446-20B4-C22C-C28D-3F7CB638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B182DEA-CE8B-7E8E-5DFF-DE3567588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9EC7FC1-CB8E-BC58-DA2C-FADF71A37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F5C5C6E-6DAE-755F-4C90-C87E7ED7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F821DAF-183A-9D72-C5FE-0FF935AFA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F59D160-D95A-5201-6450-E06982A2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56181F4-F111-4A19-2618-777D3BED6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8E59CA2-3FE3-6039-2A00-F9BD9B472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CE8B6077-DAAA-20D9-8174-20466C6EB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9252482-E8A2-A73C-7680-E626F4EF8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6268E6B-1A45-54AE-F118-47B3CCC8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34D8BD7-9823-209C-C830-D0B3D8679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E001A2B-FA87-358B-A251-F72EE4B31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A3E145CC-2551-C0F5-4160-0E932271E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5539459-A60B-2B89-3E4C-93775B0739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726E71C-BBB1-513A-B3F6-B5146CDBB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3C6ED57-E118-370C-0445-459082F45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77E90D1-1AEA-8CB5-AF80-7E2D4D749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Imagem 5" descr="Uma imagem contendo Linha do tempo">
            <a:extLst>
              <a:ext uri="{FF2B5EF4-FFF2-40B4-BE49-F238E27FC236}">
                <a16:creationId xmlns:a16="http://schemas.microsoft.com/office/drawing/2014/main" id="{A93F230A-EB55-F384-4D12-48B61A2C2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257" y="9279"/>
            <a:ext cx="12335035" cy="67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2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BD6C36C-DBF7-E64A-96F9-448110C9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607" y="1394"/>
            <a:ext cx="12235208" cy="6856606"/>
          </a:xfr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DD89E-2779-B5DF-CB7F-D651BE4C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0F44F-8E42-B0E1-2DDC-37D27A20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Condicionais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A5AA808-5E2E-CBED-8B35-236DBDFD9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E4073A-9B26-BAC9-7BE4-0208A23D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309BFE7-6D94-F606-0BD4-E5C646ECE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7E74634-776A-5C63-7F85-DCA68AF9C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E895421-F227-C719-198C-73A326A11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2DD74F1-06A8-DFD7-6BE3-5DDDEE196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A8BC9A8-6A97-7579-FBDA-66A76E750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37B63D3-439B-0742-F19C-7285D2516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51B5CF-772D-91B2-F492-96F573BDA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47C4A7C-2C38-F212-64C9-DF79518D0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194FAEB-6C64-C80E-4524-256560FF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AA3AF54-247F-F453-E936-647ECC394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5C54386-7B0E-EC30-8D6E-429E2972D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4B47983-F271-03D0-4525-22FEB8BC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B71A541-2FC6-B49F-8B92-EC413673B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6D537DD-39AC-AC86-9628-F1FFB957B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0B6344E-5FAB-1EC6-3312-553409626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6ECABCC-03B7-23B4-12F9-DA8AA326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B9A39B-7F01-3BBD-A400-A5EFAB050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669613F-77C6-D3F8-FB13-A184774F6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CB5EFD-DE68-701E-733E-EF5ACA65F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3314AC-943E-35A5-4560-39FD72606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5CE5892-C323-E78D-7A9F-CC3F22465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8E0BEF9-9A70-BE4C-F8EB-126BE80E1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5B23620-8033-648B-0B6C-0FF368A0A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49640E1-016D-C78E-6750-F698008C5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7477E97-02CE-3C15-5746-FFD943F08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EC236DD-9E24-90E3-C753-09C7AF80E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CBE7EE3-3841-8F1A-10EC-8771F2E52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2F502F4F-F9F0-F00D-4C36-2F3F163E1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6D5E2C3-9A6D-5593-88E9-27875B6CD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81B8817-5810-CA5A-F2A2-FAA96ACDA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C87688F-FE5F-E857-49BE-00EB58246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A5B02F77-BABB-A453-C2E8-9907735CE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6940DA7-E9EF-1D8E-8C9F-F2084B1E8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C88E585-3258-8F6D-415B-7C49A3069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9028F4B-FEF3-7B78-C705-B30E08DAD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49C898E-98E6-0ACB-366D-1B778C227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95778AE-563C-C848-8055-2B9BDDF7B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70EE63B-2088-3080-ECA4-5D9215C3F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06E650-5351-E38A-F51A-F9C39E31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BC4A28F-E6ED-6B8A-B14E-E2ED87F77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B88E74-7875-E253-6D5A-5E5FB907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AC08501-0842-B009-99E2-96D27287A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23326A7-B8AB-355D-A0D6-DCB0B011E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2935093-BFD1-1215-657D-17E69F64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59E0036-1E92-A4EA-4F31-3E12A08BD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E6D5EAE-1C5E-75FB-FF14-3E94AAF82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BE52A3-1ABD-637C-8865-A9B7F6A0E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EAD3813-0322-4274-4AA1-2DB61C8A9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D4139B-E20C-55BD-7BB1-BA061A8D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8B3E00-5284-8D51-5D49-B232131A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871EBC4-7AEB-2540-DE41-5C3C5AB1B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233731B-1D93-C735-6E9C-EF4C04F7C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0FD3472-86FC-2248-860E-30D76E56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D2CB713-C322-4E67-DAE8-3EC15786C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C96B7B6-71C6-FEE3-F30B-890C4636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549A63-8251-9866-4D1A-DA907A5C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9B494D0-1F62-75AD-114F-FD49E719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4FE8B73-1AE8-78BD-C9F4-1B62B2898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75B7132-47D7-1EC4-F137-E3CF3FE10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72FB8144-A948-82FC-55B1-BDEFDAFA1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2259A66-977D-CAD9-1ABD-C3375F3A0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978048D-D168-03E3-FD12-CD12BE7A1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E33109-E056-84A8-B013-D55EFF9C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9EAFFF-5465-12AE-E269-3EF318271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A5EADAC-3827-49DB-AD1A-F909C4662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EC61B03-4DF7-71D0-08D5-EEB39E02A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85DD903-7680-44B4-DC9A-571AA8811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EF02AEA-0822-753D-38AE-76DAF41B8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E527AF-5B3B-8CD0-A463-54439981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0C79CFB-D468-F761-3071-3194A828F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1DABEFD-6FCF-E799-2FD3-9498ED6B9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32E2B62-9FB2-D003-77FA-429451D01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7DD4EE-ED6C-1ED7-FA7B-22DA739FD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2E18A59-B512-589D-6200-AF1FC4895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4E14931-71D3-09E2-49AA-B41E09AF9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54E8A53-5752-BCF4-3966-EBB080145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92617E-C4AC-75D7-BB16-036CAF6F9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DAC4CF9-30CE-CF4E-5795-47087E89B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83D6226-C4EB-A2F5-FA72-C41150DE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72DD39-62D3-6A58-CCD9-CD39A0750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CA2AB7B-97D1-5862-0374-B15EE3AE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A875078-13BB-74F6-C2E5-517A7BAA6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B3AA6A7-993E-2C00-FE72-3252DF6A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C396452-B9F8-ECE3-F0A9-D1EED7C92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9AF5CD9-5881-18CD-1B2A-9477EAF13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DFD5C57-7339-6EE4-80C5-5E3A3F706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11937AC-2337-E7FA-2F96-F081A9A59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3F6CB6A-FDE9-B3E4-4F8D-BF38A0C9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A55121A-967C-FF27-E69B-B441966AF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E93248C-19C6-9292-8825-DE8921091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2FAA31-DA5B-7C96-A72F-5291B3C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E7FBF68-53DC-48AF-B090-C371B2F06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ABA0727-98F3-445E-A96B-BE4624CEC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208097-929C-C9A3-C3ED-3F27CE4FA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B00AEF6-23CA-43F1-1A86-377E79167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5815420-EB86-A190-0920-2827DD2B5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4783CE7-F348-A3F1-B765-7F05B6657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45F0BF9-3A85-C3A7-CE4D-54DF6CD0E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B71823-BE22-649A-5212-C4FF52EBF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058D039-F851-4D93-2A52-F0F1E313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719C1DB-E618-3D7C-34C3-CBB2979E3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1785AA0-BDAC-2C3F-54FF-3C94C2B8E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1BF7208-60AD-96A7-AB27-75B030A50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4562386-14C7-CB4B-F9B7-C221D1348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91CBE9F-8F48-AE0F-D982-8598A1AD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FB0B3A8-D68E-017C-EEE5-131B540C4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8F21F23-3700-7F6A-837B-95AFED4FF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127EF12-6732-F579-1A4C-333B58F49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D0B2483-C11C-F9EC-C153-F9FB32CBB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EF5CC4F-6CBC-DF68-F492-734AB36A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D87127C-4D1E-CAFE-A00F-96C5C4C7E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F404B0-4B52-E942-0A0E-F29CB2319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B64DD6B-FDAB-7628-BC51-79DC2EFDB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A8F4A7F-CE92-1792-78DA-9DFBF0AA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E2DC729-09CA-D7AD-37EC-B32BA8AB3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25AC2DC-6867-6460-31BF-1C6D96C00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E748DDF-1348-E527-6FB9-48C1E6577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DA5E12B-B1E2-D46D-194D-4066103BA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7812753-A70E-CD4E-8A91-22F7961CB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D9FCDF-8398-25F2-094B-452A418DE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2E2DF33-4935-BC62-45EA-0A49E557B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53907E4-FB44-3CA2-69AE-B6475E2B9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2A78CD-AA93-955D-14A1-3D181A205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6AFE3C-2C1C-8E54-C478-471DB205B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8965965-7B62-18EA-8131-6F6AAD3FB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837E8EC-E2A3-C910-21C8-EA3CF3E34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A8B4625-BDEF-5E2F-6CB9-481DF1567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E3707B4-77F4-B8B4-820C-F5772CAB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89A01D1-35DD-B862-32D3-5AEB08CE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5FFF8DD-84E4-0EEB-B67A-2B6880F2C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369BEF-BCDE-4D65-F8C1-87F6577A0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178390-4E77-C9EB-6BB2-CE4DA979B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6DA37506-E4D0-F34B-B3DC-0D8A7922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C8474-5B10-70C5-B11D-1688398A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DD29D5F-06B7-AFB5-281F-C0AB757A1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4DAB5E2-F44A-6DFC-74AA-0E814064E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B4296C1-D0F6-5B2B-6706-BCA2DF13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E513C09-DD4E-0423-CDA3-8561073EF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48E8B9-B3ED-4498-E1AB-3B716DF7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1CF27D-76C2-A754-CB2D-DCD81FAAE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6C3B9B5-9E18-E734-6694-6983D0C89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2423146-A42D-7C7F-CB6B-EB0F9758F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86322C1-B128-9000-908E-C9B920964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47ADB9C-433A-BB14-1475-77AC86177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83B8393-ED4D-1DDA-64F3-783C14FF4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766AA80-027F-7190-79B9-0E08DFDD9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0E14E85-2D3B-007F-9920-B5C787999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6072753-37E9-7116-285A-7B7300617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8271A9A-F56C-A6CF-6DF4-8DE27E133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177710-E6E0-9B7D-242A-1376B0D4A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6178921-4586-2D6F-6942-C5DA1DAF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0B32B2A-82DF-6468-B1E1-B4ED073D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3E05D5-CFA3-72DE-05EC-9A3880A5F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8B0C1CF-7A43-CB91-2554-10C7D3270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E874D5E-7360-0D10-08E1-C10019BCE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F75A03F-0C16-3597-ED12-594CF9EFA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08786BF-214D-BBA9-ECFF-5683E72EB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E8F79D-8895-C14D-4816-9F0732224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15735EE-4BAB-A76F-E93A-A43FDB6F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1DF793-E96B-BA12-DEBB-21E372C68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ABC6C57-24D6-7D1F-DB74-4DA392A0A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B73CA-766A-27A2-86F7-1A4961540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E759D0-335A-7CC2-1571-6D6536511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/>
              <a:t>A condição é avaliada; </a:t>
            </a:r>
          </a:p>
          <a:p>
            <a:r>
              <a:rPr lang="pt-BR" sz="3200" dirty="0"/>
              <a:t> Se a condição for verdadeira, o bloco de código dentro do </a:t>
            </a:r>
            <a:r>
              <a:rPr lang="pt-BR" sz="3200" dirty="0" err="1"/>
              <a:t>if</a:t>
            </a:r>
            <a:r>
              <a:rPr lang="pt-BR" sz="3200" dirty="0"/>
              <a:t> (se) é executado; </a:t>
            </a:r>
          </a:p>
          <a:p>
            <a:r>
              <a:rPr lang="pt-BR" sz="3200" dirty="0"/>
              <a:t>Se a condição for falsa, o bloco de código dentro do </a:t>
            </a:r>
            <a:r>
              <a:rPr lang="pt-BR" sz="3200" dirty="0" err="1"/>
              <a:t>else</a:t>
            </a:r>
            <a:r>
              <a:rPr lang="pt-BR" sz="3200" dirty="0"/>
              <a:t> (senão) é executado.</a:t>
            </a:r>
          </a:p>
        </p:txBody>
      </p:sp>
    </p:spTree>
    <p:extLst>
      <p:ext uri="{BB962C8B-B14F-4D97-AF65-F5344CB8AC3E}">
        <p14:creationId xmlns:p14="http://schemas.microsoft.com/office/powerpoint/2010/main" val="322881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69C53-48C5-D395-F4FB-DCAC70B3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5255C-DD3A-8E7E-DCC4-E1AB60BA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283308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06CB1ED-3EA9-5197-C7A5-362058E01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C617EC7-21F7-F664-ADF4-576796220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C69AEDA-C94B-68DD-A1EE-B6B46623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A187DF5-F588-2137-78D0-A78B516C9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FD4CD8C-5EE7-A5A2-C3D7-E8415B121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DD55E8C-C616-840A-63FC-0DD0233D9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E7361C9-7CEE-CB28-9BDB-E6D35245E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038D38-BA50-E716-C3B1-18BB77D7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8F69C74-4550-0DF6-3237-F186CACFA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611F3ED-BBF5-5CD7-1611-E21FCC851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CA119B-F7D3-546A-4F9A-915AF97C6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2EB0514-1007-D853-16B2-B4DE1CF81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8DBCC74-73B8-0A30-6341-84EBB7841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E4240E4-7192-7061-4F5A-D92ED3936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7D17476-E969-EB6E-5B7F-09C359977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A2F1F06-F9D2-5505-C5D2-F5DF55AE4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2E5CCBA-D314-CE11-78E7-00AA4F58F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E09766-78E5-DCA0-F47B-04A9BEC2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1A6B7B9-541A-4C4B-207E-DEE073A27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EB14990-6835-9748-40B7-1630ABDDE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86D6623-06CF-F51A-465A-35374F3E6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80BC537-993D-72CF-87F9-56BA96A8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9DF67BD-A45A-A347-45CB-C0D822164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42762DB-CF24-0A2A-027E-F724F19A79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657AC38-37A1-287C-5BD6-C659A16EF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9E65CF1-0882-0F6F-96DB-A21DBE193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158487-968B-70E4-B826-CDBD8264C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DF0AAB1-BD56-1C77-8D9F-DBC923A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4EE66813-567B-BA33-B87D-1B6069EB3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69CC95C-86C5-9B98-53DC-F174CD14F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AAC9860-6153-0E92-7026-F08986598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AD8A834-FD8D-0637-B277-211C90368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A7B7DE7-B177-2998-375D-9749D417C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36EB70C-68B0-258C-46E5-0B999C2F9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62442F3-308E-7F4B-D398-199E2C46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97B66B5-A0AC-E5F4-A6BB-0C32F499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C6F1858-B0D4-A1F7-2803-05215A9D61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1BC8949-2670-F440-91CF-8AE3EDDBA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3EFD481-CC04-3D25-823B-D041B8EAD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0490ED-4ED7-3BD0-1DA8-CFC1133E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61C1848-B408-99C0-38BA-A69B98168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2B49DA3-FDE4-475F-3F2F-55FCF2CD0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8F8130A-3B69-A2F4-B76A-8F023A86C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22EC3DC8-B3B2-6EC5-B3D8-0CA061931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65BB30-3907-2ACB-6E79-ED9A85CB1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3E6233-F81D-4DC4-20B1-2901D41A7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523C74B-487F-CF8C-DD45-6F300F021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4737466-132F-AE25-8C31-A1D9DFC9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A36C61F-67B2-F883-8F1F-6DFE408EA2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DCC0D8E-A30A-713B-9235-EA7621291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D490A51-8AB3-749C-5FA4-EF637F309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DA51D43F-C822-A0C4-E308-8E0BB5732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E60475DE-63E9-749F-5F93-CA6117AFD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5B92363-8F01-F750-F9E4-C16174D2C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F2A45694-76E3-E91C-0444-EAAC47DAE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AC5E400-D2A5-0530-9DE6-A515DA465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F0724-1F5D-642B-6F46-9E2F7269C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7E7641B-1514-8397-0ADC-AFD1102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D81ABBE-4CCA-F9F6-720B-D093ED083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413C6AB-5CE9-19D4-A07F-A24A194992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EA1105E4-1FE9-2535-393E-B68205C6D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25F38B5-3A84-C6EF-E28A-BA4D72815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816A2C56-386F-F14D-E7B1-57CAC9EAA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39F14B8-5AB1-2582-EC27-CD74128D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AE7B46D-434D-A07C-08FF-E89AAE6BA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D4D2BC3-D305-E085-7D2C-704224EB8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4FB7468-9A3F-308B-4E3A-D5A215F31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3425010-3E81-6397-73CE-091B9CA9A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B83D57-3297-90AE-DCF2-96D56E7F6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9A9D864-5D14-DD57-D2A5-B3BEBAD44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5A36066-6059-67B2-420A-569DEAE36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2BE73F6-266E-2885-AC36-D02B595EB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33AE354-CEDA-3E4F-3352-790C3981A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4F0B638-69DD-0BB2-CDA7-B31349892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0D3FC47-1BE0-1975-9701-E49087EA8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544F3D4-1A7D-6B3F-1D08-1EE159B2D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B83C69A-C07D-97A6-11DE-118FF4872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2BA51AE-4258-963E-242A-3A2851DF5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C8D0B41-3EBB-179D-683A-9B73BFD6F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EDE36DA-204F-74C0-AB78-C9B1E7A0D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027459B-B819-63B7-D3C1-EB926699C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FB02945-9E1D-5252-71AE-E4F4DDDD8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8F53F29-D915-47E1-9BCD-EB44EB2D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2E2CC3C-089A-E0E2-A846-AA9CBBC83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FCC2E13-C582-42E5-1B53-245CA5E3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8E48983-2BB8-8D96-D39F-2762950FF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E2D0507D-ADF2-8C72-A0AB-7B18C9878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9F5F653C-EA63-515E-5F01-CD7C7C4CE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107EDE-25EE-DBC2-2CA0-9BE2AD81E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7834F1A-3C27-E57C-5B61-1B1BC8438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A082F8-9562-6FD5-9C30-A0DA8D011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2720877-8DD0-0CBB-119C-70769B904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C023BE9-DB11-069C-31DA-A1E6C6D30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4E86BDF-29C4-14A7-6378-BA3468DAC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31D325F-8040-6541-243D-475D50263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8133043-D831-B314-F792-C89AA71B7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BD271D6-7966-147D-1B1E-560A9D381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CE7CD02-C4DE-97CA-8E31-C566786A6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3636F46-E20F-7FFF-A7D7-2CF8824FA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F379663D-5CFC-C50D-7E34-52C37C636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8378207-442E-4E48-CB90-31C5BF73E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9D91A34-B749-1E59-5E5D-782413612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EE53130-5D8E-9934-0213-201ABA4E4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409003A-FA93-4028-5892-749467A9C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3D35A76-AFCB-C448-AEDE-1B7A03C5B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2888783-E744-3588-8654-332D5FFC8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C681874-3752-BB08-3110-A33C21681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6535C42-1E8F-B3E1-4FA2-851A9E6D7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4A37A39-02DA-51B8-0AD9-093070CBA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FC0A3AC-5620-8253-3503-17AD0B83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2E99359-9BD6-E3E5-EF09-4A48FF956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31569DC-A3C0-2D16-8529-C29B6173A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1B9700E9-B637-E6D7-56CB-32D20DB97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FD5C0E9A-B9EE-2773-F7DD-5A33E7F84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5C13FAC-B603-7AAF-FEAA-4EB66224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6ABFEA0-D5C4-8090-B246-CF81BB07F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B238A8D-D47B-89BB-DEC2-C34EF19EB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BEC72B7-93E8-34E8-9730-B770461E2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EAB70C-A397-26EE-335A-1F7A1C4932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C62EE13-A5D6-803B-AE07-FA1F1D182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6E17AA1-F94F-1CBF-FA84-7883A0958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A9B1567-79F9-BECB-5A9D-96A7892B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ECC954A-5B25-824E-1198-CC74EDAC3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73EBD16-0280-7174-88C4-5AF68392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CC1E4B8-C11A-42EA-2D20-ABACBA7D4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CCAE6AA-90F3-2CFA-C4A2-B3E7617BA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D0BA984-7B77-DCAE-AFFD-81E496933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3594ACA-0B8B-BA23-FDFC-ED6B85329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90E2F1E-E7C6-7439-DC37-17AD11F9D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B211386-F859-3FCE-6230-11E4A76CA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B629FA68-F6A8-C175-CDC8-7619CC6E0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5E8F87A-3E0B-B1CA-9205-22406D4B6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D6BEB8BD-D004-CAF7-AB21-3C5A0C235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00E1480-0776-8C56-1511-EB37B6072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5FD540D-1692-5AA7-1132-64130AFE6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08C6AE2-27B0-1249-10C2-97A0EBB4E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9145BC4-E642-BFCF-7EC4-7AEB477AC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DAEBA-FEFA-F4B4-1AF6-72431958B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53EFA66-0556-6517-A8B2-22904F4DA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431C517-DF44-7A36-38D1-25A98C3BB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74F5D8A-111F-4A3E-EEFB-FC35879D8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183884E-95FC-E7C3-EFA1-D5F53C7BE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104D416A-BC5B-03A6-A1E6-7F804BCA8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35EE0984-CFE9-10B3-A082-B0EAE32C9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80D63FA-30E8-9E03-21CE-C2954B71C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25B7CD7-80D4-6D70-32D1-83ECB28B2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BF48B325-615E-FECD-CB09-88314D834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F57E681-DDE5-403A-4BE2-4C70C3BEE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D92FA14-197E-653D-0E95-71729CA2B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64A994E-1451-7909-9D56-1190DF8AA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D9DF04F-7512-640F-7E71-EF619C3F6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344F8EE-5785-D159-2697-F2A2F350E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029A92-237F-D84A-5559-743CDEFF2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80408D4-D82C-AD74-4206-6AB33F8D0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DAB3B60-EF2B-66C3-38FE-D36D4F183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A127697-FEE6-02A1-7276-C61495072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2EA77C-9141-AD7D-3DDE-1B1A993CD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D7BE419-BAE6-D033-2702-6796C4DF5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066191B-24E8-7ADB-9388-E0D559ABA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2380F77-33A0-DC14-0CE2-FCB6B01DB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4E86C98-2773-7EC4-9440-7BE2B9C37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34F983D-383D-7834-6A93-8A9D58CA6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D215260-B811-4A68-358A-CF12B0CCC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76493CC-BD7B-F83D-E456-61FD9EB16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Espaço Reservado para Conteúdo 10" descr="Texto">
            <a:extLst>
              <a:ext uri="{FF2B5EF4-FFF2-40B4-BE49-F238E27FC236}">
                <a16:creationId xmlns:a16="http://schemas.microsoft.com/office/drawing/2014/main" id="{EA0F2679-3732-7F85-F87C-923528C3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1941" y="1807462"/>
            <a:ext cx="10771456" cy="4498356"/>
          </a:xfrm>
        </p:spPr>
      </p:pic>
    </p:spTree>
    <p:extLst>
      <p:ext uri="{BB962C8B-B14F-4D97-AF65-F5344CB8AC3E}">
        <p14:creationId xmlns:p14="http://schemas.microsoft.com/office/powerpoint/2010/main" val="8359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38CE-1719-D77D-B42A-37241639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FCF6-E467-867C-3E38-E322FF8A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417606"/>
            <a:ext cx="6414886" cy="1648261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dirty="0"/>
              <a:t>Condicional </a:t>
            </a:r>
            <a:br>
              <a:rPr lang="pt-BR" dirty="0"/>
            </a:br>
            <a:r>
              <a:rPr lang="pt-BR" dirty="0"/>
              <a:t>A sintaxe básica da estrutura </a:t>
            </a:r>
            <a:r>
              <a:rPr lang="pt-BR" b="1" dirty="0" err="1"/>
              <a:t>if-else</a:t>
            </a:r>
            <a:r>
              <a:rPr lang="pt-BR" dirty="0"/>
              <a:t> em </a:t>
            </a:r>
            <a:r>
              <a:rPr lang="pt-BR" b="1" dirty="0" err="1"/>
              <a:t>Portugol</a:t>
            </a:r>
            <a:r>
              <a:rPr lang="pt-BR" dirty="0"/>
              <a:t> é a seguinte: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523AAE0-26F4-4172-7BAF-EAE767C41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BE56DA9-7CBB-8D69-C99A-AFD8437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9059550-A66A-3956-B8F6-D89502CD6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67DB38F-B874-425F-7089-B5A42989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032CD97-E1C2-4678-293E-119CEF4BF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616E52-19A0-18B5-AC6E-13BF0D2C4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CE608E-EBAB-2ABF-0582-39710DD1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696214F-F6F7-AEBA-1A30-F7F185FD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0E376DC-71FD-7B6A-BF9D-116D038E4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C6DD675-5B8B-854B-4455-18B2303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0D5C8AC-58C6-2C3B-E424-B853A0669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7126E5B-1205-EBAB-FAB1-4702CF253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A462F6-20B3-1506-0ACC-1933B6CEB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A94DB3F-1A1B-E743-7641-EC6D7BB4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8CC829D-4408-8C8D-93B3-2799A67EF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F0046D1-A678-C5B6-926B-5445AFF73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32E081A-F883-73E1-0F59-BD058F25A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595B039-226C-80E4-41E0-BE98D5697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AF4DAB2-A033-1389-99A5-808D4B3ED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97F4B3B-168A-46AC-9816-890871C90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C0875AE-8437-B1D8-2424-3CD056582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3A5D86D-5A64-0A78-EB25-D815B38D0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0A10323-2334-0B16-2EA0-4001A0705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4D0894B-4BC9-091C-B901-2C0817F7A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5A6E56C-D021-ABBA-9C94-08BC8612F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A176938-73BC-5BCB-9987-53B5F062D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A465C02-06A2-4819-E373-AE9CAE5DF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F7D7AD6-2A44-A989-3CF2-DD8D19224D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BFE099-56A7-0553-6FF6-03227658C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6C95BD-8619-B5B6-9445-806364768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148CA42-9F1F-63CF-DF4A-B111EBD1A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EBF1E70-1CB1-FF53-4B69-B83DFBB6D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218F18-D7BC-A460-580B-A341EC588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5FB71B-F1EF-547F-AFA0-42F4519E0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252955E-9A5E-D5A0-76C9-D387C1601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5C3C28-C531-C74C-87E4-09A9DF07E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8EAD8C-44F3-5E88-1D4E-BAFA939F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75BD6BE-950A-4A53-CA60-4786486E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E5A91E1-F445-22AF-D958-3927427A8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EBBB107-8147-CEBE-6063-77BDC4EBA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4DE03B4-CC1C-08E3-A465-3DA3A2CBC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5021753-8DDE-6E8A-8050-9AE18E15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2FEB9D2-EC17-C424-6CD5-3724F7D3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F4D1D3F-B9AA-31DB-340E-12AC37422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6ABA3AF-DF8B-0D8B-F3D7-D60BDA37E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56D9EB8-B79E-7E68-28C8-77DAB955A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2BE899C-8652-7C3D-5FB2-1B4C1E9DC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AEE3BC4-DEED-BD5C-6FC0-F26B97554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226AFC9-A641-B087-C717-D604B4489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7636662-01FA-A8A7-0832-2839F4E23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B4790C4-25C9-0AFA-4EC9-D7D4924AD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E19008C-394E-77A2-5A48-0316CCAE1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BDF367A-5530-2C36-5A3A-AED03996A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057C252-4229-D7DA-A3BB-271B4CA37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BB0A1F8-C158-37F0-4773-67BE75039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F29F4E6-98C1-AE2C-6094-AEF972A31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6CC983D-48BB-CBD0-343C-56E0DC52C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8A8618F-BDED-05EB-648D-0B2C7B8D2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21D4A43-248C-42D1-1E09-B3A92A7DF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B1382EA-EA53-7007-0FF2-F5FA9E5F1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84B5510-D3D7-2460-160E-AF89B5241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284A9672-BCD9-6D30-D22A-2EE93FFC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7779818-8AEC-4134-91D3-D2DF575CF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355B459-1830-59C5-0C34-8F4128D9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2B7A27-069A-18BF-971D-2547AE902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79F40A5-2A6E-CF35-9033-839CCE8EC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89465E-68E6-EE54-92B7-1AF20AC18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A836531-B6E5-9F95-C8EB-2203E8AF6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0C509F2-A9CD-A536-220E-4FC2C2EDA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29EBAD7-0A8D-0BBE-AD37-E851DE0A0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9BB7837-44C2-4E94-8ADF-AB85D00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FEA348F-ADE1-4A48-E1A6-56388E5DD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1E94C09-AD40-AD9A-63EF-5E09DEE51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EFE104E-B824-9FE7-D37C-A157883C4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D48BE6-01C0-2719-720B-D35630481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7833D6A-C8FD-F5FE-0AB2-6B71DA475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3F34379-8FD6-DB0E-9493-716A0D60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AD3326D-A0FB-18CE-DFA2-53F5082E7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A6AE980-208F-7F01-ABF1-48D4DBB27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77D3E1F-D1BC-E8E6-162B-C3CDAEEE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5D49ABC-5D24-FFBD-C14A-918C7C8FB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A71EBE-4FA0-0ECC-1864-CC39FAD1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614BE45-641D-16A3-31DB-1AE40F69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C25D17C-8B65-FC5F-AEC5-8CA8D65B9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E8ECA2E-1F30-CDA7-F808-C694A038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F41A61B-8482-7E27-8EEA-6C02F355D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84DEC4A-9D98-54A6-ACD1-103F91DCB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6F86036-DC98-CD5C-A446-46DCDF6CE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EAC0227-0AE1-8D11-F4A5-12FBE5803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AFDB5AA-F227-3016-4614-99F6EBDE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6BBD3AE-FBA7-1EE3-2736-B6E25EA99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B4F6146-719A-7270-CA66-58DDBC06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F461598-243A-C0F7-EF4F-E5D857372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6C937B0-2328-BB8C-4775-B1B289CC7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E7AAE14-44CE-BC80-E629-53F38AFF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F28162-1E17-EDF6-47D1-3A47CC8E1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979EEE-7970-9812-0271-017528DC8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7C3908-4A55-3A31-5A93-909735F7A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D152146-4730-87C0-03A0-FA138E4F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E34CB22-F2F6-8787-0806-468318B29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31387BA-2962-062E-083F-FF42E8103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848B2D-289F-85D5-3860-277223F4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2690BEF-CF7A-C35E-5CB5-1C05DBE06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C05F7B5-3B96-72EF-443C-766B05E0B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CDAA406-BCD1-F7DB-2DD7-46AC30D06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1F8027B-DC2F-6B44-BE6A-162DA54A3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68215A4-186D-DCEF-5692-9CFC5C53F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1DC4F02-6B17-6FE4-4A08-C791DE42B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969AB89-296D-6163-E72A-A1C218444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FEBFB7A-BEBB-20F5-75E8-C21BA5833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F1884E0-0C70-A2AF-EF2E-4E25A6E2F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EE24025-5CA9-B83D-E87A-66A4C2E7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91C633F-CE2B-B803-1D6D-47CD27A9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201F02F-478C-DD06-FA90-C915405E5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6AF1A5E-667B-F5DB-55E6-0461BCDE5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1DFE01E-6AD4-86E5-C8F3-AEB126A28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996AEAA-CB7C-98DE-44B6-88BF85C8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AEB851-DC96-C856-C6F7-2DB039E40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FCD00C-E65F-448F-76BA-8C4B763B0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FC327DB-4B6D-CAFD-9DB3-1FC26A3F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C5075BA-652C-789E-41BC-EE3E3A5E9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83EF5C4-9ADC-EED0-8279-1D17691B8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E4AE287-D859-3129-7CC5-DF8389047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6CDEEB2-33AA-06A0-A0B7-E4A12ED93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6B82A54-3C90-F582-43AA-B1726BA9E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1A3E263-5699-EF14-5EA7-8883F0720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66EC4A6-3D14-C048-A68B-7ED1F487C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DFF331E-BCAC-5688-7354-0D78C24C4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D991CE7-796A-3B9A-553B-E205369E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C3EB2CE-B13E-340E-7613-F847DB6AA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7E412B1-554D-3224-96EE-7455F0FE6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260D843-5631-05E8-F0B4-6D4D7F354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8CDBC-E7EF-A167-51A9-F0E4E6BC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3A91B18-0CC2-BB77-A206-2E9B2CDB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646018B-1026-50C7-F522-E19DE359A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9DE98B3-1A4B-8607-15CE-9FEF52CE9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EC350F5-FF21-6738-89D2-BC7B0302E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3BE369-E6CB-BCFB-74F7-8DE0185FF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B080742-3112-9F02-FF72-B06A6FE62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D7A11CF-9544-4253-E42B-A50667703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CE693CA-DDEC-8226-8D4A-04F7D52E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74596B9-2DF5-E2B8-2105-EFCBD01E6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7531DCB-B13C-95B2-3E2E-001C7742C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E5BB745-8608-48CB-0331-371E5D564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4BB279C-FF5F-99B5-A13A-308340220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259D7FE-0C9F-6875-0C59-955E9237C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494D047-7581-9C75-8D27-06F520EAE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0B60918-ACC2-66C9-5970-06A5D1AEB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BD127BE-9842-4495-7BF5-A09D714E5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3E2018-B699-F44B-C96E-79A01E570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C6CD07C-5960-D086-B3C2-97F393828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DBD400E-B908-C34A-65D0-1C659E75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8E4DBDF-F79E-5423-363A-F5B7A7FA5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55957D47-B89B-4177-987D-F4F2D7C9B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40E18D0-316E-A18D-0E6A-C929D5196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2A9F6F2-5E68-3664-4015-EEDC2AC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400D0C6-1614-4865-6F76-CA552E24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DDDD476-010D-71EF-171D-D026EE580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5F4D638-1D3F-7524-A2AF-6019C6341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0BD7C24-6650-AD85-94B1-14586412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02EEDA5-ADC6-40A2-CFF2-0D6493769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66EEFD7-39C4-84B2-B3A4-F0B8FA0F8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115A325-C617-6460-E516-46B00F72F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B10878F-9044-EF1A-0A82-231905423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Texto, Aplicativo, Site&#10;&#10;O conteúdo gerado por IA pode estar incorreto.">
            <a:extLst>
              <a:ext uri="{FF2B5EF4-FFF2-40B4-BE49-F238E27FC236}">
                <a16:creationId xmlns:a16="http://schemas.microsoft.com/office/drawing/2014/main" id="{B7B415EC-369B-4BE7-A49D-AA7AEFC09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5133" y="2213652"/>
            <a:ext cx="11017421" cy="3716129"/>
          </a:xfrm>
        </p:spPr>
      </p:pic>
    </p:spTree>
    <p:extLst>
      <p:ext uri="{BB962C8B-B14F-4D97-AF65-F5344CB8AC3E}">
        <p14:creationId xmlns:p14="http://schemas.microsoft.com/office/powerpoint/2010/main" val="14361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FB8FD-18A8-9FE1-3132-34E21548F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C4840-957D-144D-DAC3-CABF752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dirty="0"/>
              <a:t>Condicional</a:t>
            </a:r>
            <a:br>
              <a:rPr lang="pt-BR" dirty="0"/>
            </a:br>
            <a:r>
              <a:rPr lang="pt-BR" dirty="0"/>
              <a:t>Será que eu levo o guarda chuva? Confira esse exemplo!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7807C1-8BD2-6804-2CC4-CA9E2462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320D804-B8FC-4051-452D-57B87E82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545EC8C-6BB4-1392-0E06-A47D2BB1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5DA7F97-C65A-5297-E8D6-FC8D17FB1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84AEC43-CFEB-5CF5-031E-B02A6010D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A144872-304F-FB5E-8506-EA26FA264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8BD2FFA-D38B-81F5-7DB5-FA0A66BBE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C12E183-3C21-B5E7-0F71-54754B85F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308E180-0DBD-0531-EF24-6A98A4114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3EC-8C60-AFAD-A96B-AFFD87D06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61EEB437-D33B-49B9-1FDB-172BFE023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DB40F27-4CF2-8224-97A5-8C880D525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C0A0A32-A31F-CD6B-5EC7-C4CDE5AB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54F6261-8777-B01A-E9CB-936ABBAC1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0843632-2406-F100-EEFC-B0A52DB4C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A7CF048-8163-A8C1-66B8-F126AFF523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B40614-74A8-6B58-8476-9EC150602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B41B5B4-A08D-E073-C7FF-F3A2D0D067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02949E9-EB16-CB47-60C0-5D8123157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0C1B330-77E2-BDC6-F5ED-39DF5CBD2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7C43805-8139-DDF5-54C1-2E110F7D8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2ADFD5D-AED9-E4E2-FABF-DE049D024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15792F3-7EC2-173B-2DCC-A47CFBAB9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F88F18C-7218-910E-3657-C2C07C586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046205A-176E-7E1F-0243-132FA542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570152F-7328-A96B-18B3-49A090D37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A299506-3AF2-C41E-62F3-40DE49931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7643F09-1170-A2AC-642C-EBB1221BF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40D8EBB-1809-FBC9-BAAD-FCCC212B2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14B1A9E-7326-D442-C659-2DBE7096F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C711B8FC-6D34-317C-CD85-0B9652A8D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BEDD70F-35C2-C92C-29CA-13C785599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296AFD2-6E3D-A954-2711-0D6493B8A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236D2C4-7417-CFCC-CA1D-0FCC20A75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D4D462F-A7C7-E202-C57F-C6C0D1FCE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B75716B-2BDB-E02F-D872-C300AFF8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D92E2F7-F6AB-8AF8-27FC-4FB1EB00D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E09DA31-AF97-E278-E040-608D1DB38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53FD1C6-01C2-DFD8-C184-CB58726C9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1F06800-62F8-D8AC-D463-90FBA83B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6159B5E-BCD9-F894-B801-DD3CDA1A3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9270EFE-EEF8-8FDE-F9E6-E54A9D02A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8533B4C-0C72-6791-B451-013DDB919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103E620-883C-DD0C-4343-EC1656FBC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E68BCB6-29EC-B114-9167-A135A6C9B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92B961C-BEB0-FC51-00C9-0C4F76710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08CCB83-62F2-2FD0-936B-C85B4396E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7271E4B-AD56-F9FD-A491-9A3A9C507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7C27F73-4A7B-757D-3CF5-FD03BD745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454A0AA-7ACE-3639-F13C-1DBB31AC1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3736942-E769-A673-D5B4-C9E41A08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95B57D6-8E34-D9DF-7A87-D38F72FEA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31BC659-7D9A-C199-FAAF-C95C52223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14C8CEE-8506-AA67-C904-2C4362C76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984A24E-9D75-A9D9-C000-B8D85AAC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DDF6CD4-5599-5AF0-044B-82605C6B3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53E1DF4-9B63-47B9-1EA0-7A566A16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7C8FE0C-D4CE-7116-09C9-DFABED4A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DF711D6-3EF2-6C91-BF58-C1EA2CFA3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6C2CE29-6A9C-30AE-3F43-67E518563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96DCA1A-83EA-A6BE-3946-7E7A3F2E6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3B14D3A-5A90-6B0B-652A-83404EE6D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9429A70-500B-1E3F-6B7E-4F315331A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C062AD0-3C78-5499-E77E-154E744B6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EB047D8-1431-B60B-0FF3-D6A969881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64DD92C-E7E6-D757-D980-5BE9827CD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3F44163-139A-6659-D100-56025C99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C65BB4C-E5F6-FFA6-5ADC-AF6B3D26C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20256A6-F746-484E-E672-C7E271B03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B28E163-606D-FB76-9746-FE991BA92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DD30EF8-F299-4B45-49A9-5F4E919C6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AB93BC1-76AC-DC25-324E-FE909B636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6989441-E726-5EB3-F547-1910CE13D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2EDB8D2-A0B0-FA38-4C7D-80F617F6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A2F340A-7311-1147-08C7-59B59A1FB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E544949-2108-D66B-036C-D8DD120FE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6C2AB61-D9BF-A988-E91E-B52A776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ACE22D-C1B8-AB81-077D-766B2CE4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503F2AD-C8BD-48A4-885B-9BD2BA7A8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1F97E07-6E95-1C7C-82E7-A0A61EA94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F770611-3223-3C1A-4D34-DFD908211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D1A60D6-5E91-CE4C-CD71-D47117328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8B5CFB-125D-DB57-E1D3-23A667C1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634AC21-010C-CFC9-AC53-5FB64672E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6BA4865-EA08-E2CD-C79A-DC0736419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FD6C551-CBCD-48AC-3944-88D8426A6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ADF5C74-F33F-FC25-7077-98D5987D7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79BB544C-3955-30C0-4ADC-5F67C0E0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CF12121-F2E0-D84F-F30F-C0F2A6EB9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0AC8746-32AE-09E2-1F6D-41EE59FEE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5B6BE92-A3D5-DE7F-A3A7-53127F532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8C3442B-6116-029F-E656-620C3947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AF7A51B-0DE9-CF4E-315A-733816C8A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AA39CDF-6478-3D07-BB91-67641D953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3093438-2355-4B8A-A381-0484D4452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54ADDFF-00EA-0E91-FCAD-DC13FF7B0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90A9353-6CD0-3484-FEBD-7F20426F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E2A32ED-6643-71E6-6677-03B4A9ADA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0493D21-645F-1FBC-3C0F-329FB1825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D205AD94-09D8-E2EB-E849-EAE970659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522F23E-3643-1514-031D-D34A52D8C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B3EB49B-6006-80D5-D8CB-D7FF5C75A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068D3AA-B7B9-E04E-510E-F5C313BC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C621C93B-510A-032B-F2DE-AA4CF72194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88FEC32-BD97-9639-55C5-D9A630333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F2858C3-CDB3-23D9-2D39-CA11B005E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B7E6DC3-B392-5D91-571C-EE7B19EDF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2288234E-5A27-4F9F-1F54-2BA9756D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B02BAE0-A699-3EFF-D95D-DAD7A6116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D9A0D-9F03-BEB2-66E3-22CB0A83A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C8586AD-06E3-10EE-2908-BBD921A4D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2838868-7A3E-EDB5-0EFB-A4E5E9FEC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F925345-7559-A99F-C1A3-645398D34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ABD8B23-1999-0D42-0930-AE842E386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3901549-382A-6FF9-BE9F-1D558D6CB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F93E8A6-42E9-B5D3-E4F8-306A0A3D1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80F410D-EC47-84B0-A353-7D57A20AD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BE8E529-B810-5E4B-AEAC-3ED36E573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920ACE8A-892B-AE41-6AFD-A3439DC7A0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E0C99B4-2622-24A3-AE0B-545693353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8668FA2-A02E-5973-5B5A-9032F8E94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2897392-F6B4-8901-A6C4-AB01EC7FE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D50AD95-E841-0E98-C2FD-A725BC141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A7BF3CD-5D4D-897D-9A97-AC7770B73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CB6ACB4-9AB5-F4FA-28FD-AA0D91909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D543C60-69D3-3E8C-0898-90454E815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93DDD05-0215-00BA-D852-C9A2BF5FA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48708D-AC4F-6AE6-5C16-D24F75C9B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5A803E8-3872-2141-2534-CAA629B62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17892F0-C8BB-6A97-16F9-101BDE26A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5E98517-D7A8-8956-1450-16726F607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3ABBB0-46F1-11C8-F6DB-CCD53497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60650BD-2663-969F-F879-681F4C607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5ECEE8C-FD95-F6B6-788D-6D08BF26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AA61EEC-E2E6-A1AC-450F-49948CC44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4370101-500A-9042-7371-940CD8D24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7940C39-DC9E-81B6-B95B-80576AFE7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AF50DBE-06AA-4E25-81D1-EBFF09B2A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FDB5D5CC-DF83-7A8F-1064-D8E0218E9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9E36DCC-100B-B7F6-994D-9AFCC2212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B9645C3-2FE8-37F2-8E04-2F3E5BF6F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C08F009-8AEA-D6CD-C5AA-97BA3DFA2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C0D4359-50A3-4183-714A-70F35B520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084D345-ECF4-4C0B-148B-F75E20A3A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C7D67C3-A74D-A674-B442-CA5C63FDA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75CAFD1-764A-FE26-621E-361AE73D4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85FE1DE-3DE9-6ACA-4252-6B952BAE4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E699920-FF36-36A7-1EA2-7FD15E1E5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AF8830B-9512-C70A-DDBB-0942EFECB5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4173EB6-4177-BC2B-21A1-4139F648B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3F50470-010B-41A0-976E-9F8E0B337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FCD2791-E1A4-2B08-9929-DFE2FBC1B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BAA8BE6-E863-699E-0004-76D4B6422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87F0CF0-DFD0-D788-D35A-C9B4834DF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CF0EDC8-4777-6583-6EFA-2E88DAD40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48AFAB9-D573-0588-8E6A-E2BF90C39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2E65B28-41C5-6C2D-E238-1E63821A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A5C79E6-0E48-3549-8850-8CD491F4AE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14E7DB7-DC09-8AC4-757B-F68B578C2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1A54815-1A1A-D1C1-FB40-E1FE926E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39ED2FB-17DC-D073-12AC-EFC8A5A50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45E1E91-8E95-5C85-156D-056B4CE1B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A715F57-F9D8-6019-616D-712196E8C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E88C645-458C-4947-8236-71D003BD6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5D84F89B-577C-C78B-FE6A-650EB2933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3825" y="2812512"/>
            <a:ext cx="11147018" cy="2475525"/>
          </a:xfrm>
        </p:spPr>
      </p:pic>
    </p:spTree>
    <p:extLst>
      <p:ext uri="{BB962C8B-B14F-4D97-AF65-F5344CB8AC3E}">
        <p14:creationId xmlns:p14="http://schemas.microsoft.com/office/powerpoint/2010/main" val="160297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B1D0C-AD75-252A-1B00-C0E803793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0C84150-11C4-8FAB-81C7-38F565FA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C05C1AB-94B8-2628-C87C-C45878E57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CDB9211-9872-ECFA-9AD6-F309C00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EF6E146-D174-F363-2312-2CC61F67D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A05377CE-2CFB-172B-2436-C6DE441EE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5A2D132-2735-3D91-BAF3-E8489EC8E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682B4B-4794-F700-CF4A-BCFB2C057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F9B6F46-F140-1014-9272-7100CF814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410D972-36FF-4157-1712-8228E0348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640F8D7-38AF-1102-A72C-D1DBBAEE9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43674D2-9F7A-F7A6-3C0E-9AFE096FF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D4A53DF-87A7-46EF-23BD-B21077F37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383D481-F582-6896-9732-19F6CD81E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3E084F7-6737-3847-D356-5726562FA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71F40A-7A33-F1F7-9D8B-E5B5EF3E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632741D-E049-8ABE-2766-3254A2C20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9BE6745-19AB-4324-2B14-22331545E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CB1DC1-0D27-B32C-55A5-96B784F9A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C34ADB5-53D2-0A33-7F5D-70A2973D5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0DC06A8-FDEB-83A5-85CE-AAA91B02D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402B5063-459E-5937-68BE-D59AAF8D0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9B6CE9F-10A6-FF70-EBDD-501797533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83899E7-F147-EA11-1DB2-2D461010E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AE7082A-BCF1-FA30-DC8D-0978B2DB9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DEE90F-2242-5CCF-33E2-8A0DF98D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4FCE465-7720-B705-16C9-D6EB77DE0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1531FE-EBD2-96BE-A86E-E0DF0ADF9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FA3F089-38B8-B0CA-3CBD-A0619483B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8D58413-61B4-794D-A3D8-5A8A68E1E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AC0B658-00AB-CCDC-FCCC-C8D84EAF2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1FA0CA9-23B6-E42C-423B-BA81A21A0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C879907-5A44-BEAE-E488-78251940D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B92C0F49-AA1D-6890-4A0B-77C5200D26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DB309C4-C586-588C-2D4C-F461B93C1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58C2896-10D3-CF9F-6BCF-11A64B9D1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4114F03-B943-680D-C65A-034B98277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6B94504-A073-93A1-B6D2-2761A330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FCADBAE-BF44-DCEF-EB6A-34F26E330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FFD3A02-EA1C-9910-5980-115A6518C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858D149-CFC8-F548-BE15-A8D7A964A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0474358-12B4-7071-E7D7-554C72D02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017A0FE-F675-CB05-E674-FF225797C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ED67F67-0CA4-A012-CDCE-90FACAF42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9FEAE425-41CE-9958-47EB-448279FEA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7853985-9FBF-FDEE-CFCE-729931AE5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747023D-CEBF-BEA8-432E-454C8B435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BE5B1D8-A110-E0E8-22A4-47A944A3B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5591479-493A-A5D8-B75F-DCB3FC07B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2AA747-B5A7-F575-7C91-4EC678A6C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88BCC31-F145-3920-E91D-89B09BA90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AEC38843-DD1C-0997-1D4B-14513280B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B42583A-50C7-6575-299E-E674C9312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FE03117-08A4-760C-7C08-792CC394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7D1D891-54CD-0E42-13AD-B4C5D03BD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B98A2AC-E15B-D520-09DD-593587290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053D7A5-F29A-4616-0F5C-5E6D68EED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1E4102E-373C-7024-596B-D0707E7CF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F6506FB-29EE-BBCB-3E47-D9E1F5840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BA05A82-13F0-56AB-FA0F-CFEBE6B63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831D7D9-2A8E-3451-E5B2-B1489AB5C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B5CE767-055B-677E-8FE3-789056197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142EF7-7448-BF4A-B792-F8BAA5ED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B5C7ABD-8D14-8CDB-CCC8-9C4EC6CE4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4FD3E8C-8108-01B9-FD09-A1F51F3CA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42DF194-C854-ABA8-707A-3D76EA446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1519879-BAC8-B9FB-3D20-7E0E62F55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CD3D2F4-F9C1-8A58-3949-8213A36E2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D6B17B5-ED0D-19E6-986D-7D11FE61F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0C07C40-87CB-95C9-7774-1E11B88F2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EC47422-93BD-7026-D2DC-FE91D3BBD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CEBE96-2C49-A5FB-6175-73986713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2B8B374-0A73-B8E1-1CE9-481AA9651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04A825CD-69E3-210C-A52D-3B1375A65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2E99C76-DF1A-7011-E313-38B5D431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A42411B-5E62-5D42-1CA2-7A4788E6A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B621154-1896-1AFA-07DC-C5D458C16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00C424F-530E-809F-CF48-0FEF7AFF4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F1E55F2-99D0-D05B-0368-8447B0CD1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A388F082-619B-A2A6-01F6-0E6B983EE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9675E92-2E5F-D92A-CB72-58A11576B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957AA41-628A-3523-33F5-1C3721A80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599D28-D2CE-BFB8-6C85-CA2D91CF5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7099E51-2077-98DF-EE89-31D230AA5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D712D11-762F-6F6A-9DED-9C2A0AACE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C8199E6-C1A4-9DCC-0645-35698C72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2BDDD69-219C-C5F6-1530-453928492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B46075B-9A2F-8404-DA18-F3EB8469F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2A57985-087D-1E2D-07B6-43EC4712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5B400A7-C50F-C9F6-C28B-8F3202C1B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38A02A-01B3-A4F5-0FEE-B1A892F44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CCDFEF2-D8A9-9B60-3DEC-732259DCA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960072A-5337-A1D8-9DF0-B1D1BF932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223D073-9730-61F9-2758-2B7D5F54A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35DB3AB-D33E-C7AA-3D03-08B4F0E1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C823F3B-A274-16EB-71B9-2AFB00775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26E259D-7567-E556-D5F9-3BEE9F3E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697B3B5-6750-3141-DF98-75F5179F5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88BA266-1DC1-7280-3B5A-469454FB0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0FB72CF-9530-3BBD-C694-12C846E29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A082399-C565-20F0-6236-3ED4F5EEF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A438561-86C1-E237-4FFA-82A3517A6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CC2FB1F-49B4-DC51-90F9-34910CAD4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96EB834-7551-4D88-DF14-861B7A7C98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466D9914-C8EA-9D9F-EFC0-319E10C5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0A45C28-B08A-B53A-0A80-72B299AB9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AE4285B-F9FB-3631-F4C5-28EE3395B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22459612-A2CB-CACD-481F-C90EA929D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EA5C961-A849-0F38-CEC1-F00DD7835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426973-1587-4A3D-A256-E69004A9D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43A1E6C-97FA-2268-8EBC-165C7C2BE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265207C-6C7A-7C1D-21D4-0E22369E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B53896B-8564-237F-53DF-ED8E795FD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ABE61E4-D1B3-398F-2B4E-AD621574C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909DE82-2B14-E2A7-F129-4ADF84D6E8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B06A90C1-F29D-CB65-8708-5332F9E4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EC7C431C-5F4E-8B95-E10F-DFEE41235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46F62F0-D04D-E15E-F8D8-6CB3A443C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994FA9B-3CCB-1130-D38C-1A93DEB32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739245F7-CBE1-64E1-58D9-C535AA4A5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30E979B-B65F-DE57-FC43-AE0C8F27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11CAF88B-16FB-1CF8-9642-73C01A844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91A4A15-8C01-B751-E96B-6C0FB2827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E649283-9858-0761-B9DF-44FDED0CC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9A4C707-4470-A35E-342E-3C9E1CF9F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DF62EFE-7141-3EB7-D2B0-5BAB9996A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65CC269-6B8B-F537-EDA7-FA52C738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266BC44-6C0B-B1EE-8AF9-D7B2CF762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3AA438-74AD-5867-BB5C-889F2D253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B5E3F47-F3DC-81DB-0EB2-7CF4843EB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717861-B9A0-4CAE-FB06-3D8C0E204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592E242-14CB-15D1-310A-38FA18694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E1B9D6-7811-4F39-0B12-E085DB09A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5C5DB70-AD98-E397-A944-D24F7C0A2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8C9ACB1-B349-3E62-09F6-6E77425F2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A70C813-426C-8FE1-CE5D-09C176C15E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AE8FDF-C81A-9C37-5B5F-410B5A383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9E2ED0E-4460-1C64-9782-38C014615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3F23CC9C-3F76-53F5-D44F-761A86A4B0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CE536E2-E676-E07E-9A3E-E689188FC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5A9425B-9839-49D7-7661-6AEF4B9FF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402F846-84B2-7B19-FBCD-8D439187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9F89D73-FB8D-74FC-8564-E06DB63B0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C33576D-E279-195E-DAE4-D3D55C067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EC8A7CF-D011-0FD7-5D03-0E2462FAB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B1E9E45-191D-9F78-9B53-A074C5299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A2B7750-D997-70A8-8491-397557E50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E36C0B3-44B3-1FA5-7BB2-F23A1ECE2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CBC9E62-07F9-AEEA-0CA4-67C0918FD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7DF3D7E-976E-8FE5-6C1E-6EAD64D6C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18A61FC1-19EE-CE52-A332-675F1D6D7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89F2304-88CD-6C1D-AE2F-5F4CD6E80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50AC359-B7C0-AA91-F1F4-83115ACAC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F895AEF-88DB-E93F-6DF5-1C78EFB19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9F41ADB-FE58-9448-B880-D5E3B10DF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D13DA0-A086-6291-8D5A-ACD6091C9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943F17E-3DCC-D146-962E-F4E83CB75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A792EDE-1FAF-7241-D940-65225B2CA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B61EF268-096A-80A3-6050-0D03D9AE4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96AFDF-47D6-33C7-1D06-6E2D53C2B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5132DCC-3300-9046-B277-AAA5FFE35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A178A30-B374-6379-4E7E-128C961DA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EE138FF-C9AA-416C-9F12-02E43562D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0BDBDCA-C51E-493E-C736-801289382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DAB962F-181A-8B38-594F-DFA2EFDBD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6B99B7C-FDE4-562B-DB3C-5D3078A0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" name="Espaço Reservado para Conteúdo 12" descr="Interface gráfica do usuário">
            <a:extLst>
              <a:ext uri="{FF2B5EF4-FFF2-40B4-BE49-F238E27FC236}">
                <a16:creationId xmlns:a16="http://schemas.microsoft.com/office/drawing/2014/main" id="{9BB90811-8256-FE1D-17BD-4EF7FF8B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9307" y="111485"/>
            <a:ext cx="12037893" cy="6551161"/>
          </a:xfrm>
        </p:spPr>
      </p:pic>
    </p:spTree>
    <p:extLst>
      <p:ext uri="{BB962C8B-B14F-4D97-AF65-F5344CB8AC3E}">
        <p14:creationId xmlns:p14="http://schemas.microsoft.com/office/powerpoint/2010/main" val="281002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471D6-618F-97B6-0F1B-579908DB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02703-5568-B488-2029-75D6E70C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AA8B85D-3AD5-75AC-923D-70E9A9D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7A1974B-2859-5CD0-D369-C5B9ECAAE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C79057A-70ED-3530-CC1B-DE1282844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27A1709-18C8-5380-91CA-9B6F4BC0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3CA92AA-9D4D-0A7F-38F9-6ACB37F46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21A7ECA-7EB9-0FDD-47D2-91FA1CE6C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0337042-DB5D-963C-627A-50B4CCB4A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4F203E3C-03F7-6F43-4FC5-249D4BDDD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40D83AA-94C6-8473-9A48-44765E87A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A12F2CF-F45E-E554-2457-9C8A5C2A7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CFC842C-A3C1-45E7-E815-E821AE751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0D2233E-248B-06C9-5AC0-B46FB8722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9F8F6F7-E53D-EF4A-A12D-886D42C78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42C8E84-B152-96AA-F244-7BC4A050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8A8CB6B-174E-2014-3E4E-BCD616F10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EAC6AA5-AFA7-1B8C-CA73-47A00461C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E91026B-3B1D-3142-C148-62BD9168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68EFF67-06D2-BBF2-3B44-FB811E75C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7A92496-C96D-F76F-D8EB-51AA46D50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2E8C967-9D8E-DEF6-4929-924C768D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1C241E2-A100-4B6A-7DDC-A25305CD5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95FD63-5A22-9930-2002-DF8BAA1FE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CA06268-3CF3-C44F-5965-ACF95C116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A575D63-5AF0-375E-3B85-B2272193D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11FED39-1194-D985-E1B4-C3482EC2E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1E7827A-BAA7-A719-8B5C-23A51D721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9264EEB-6D6C-6AD3-BA95-0ED543C60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D2F7460-84E8-B55F-D5A6-0A28EC083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122F645-0174-7CD0-C9AF-5F5F0838B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2B8314D-218D-ED73-5AFA-F6391C97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680CAF4B-A6F0-EC95-705B-B86ED3B7C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738A3C8-525E-79D4-73DD-F65625392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28B2156-098B-F88B-A549-62D6211D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3BE4FCC-BCBF-192F-EC84-8A30CD2C3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15B2A02-4553-5792-1C9E-F07D209EB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9C30D05-4E80-DC60-8C70-C1569C7C1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E9F5DE4-EBCB-36CA-730A-7A345910C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741831D-1494-9E4A-E950-8551DDB7F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ADBEEA3-79DC-551C-5994-24217192A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7601CF5-C961-BE19-82A0-F99514B6C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C523A25-E94E-4C82-BA83-52DF60213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C5B83A4-E506-234D-301C-895729363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DB4C520-9B6B-DC76-8EED-22E91987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809B8BF-93E4-7750-2F73-C7C66CC65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95224B9-D210-ECDE-56F6-743B10DFF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2B45B3-FA89-2C70-63A0-4173236D8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267A01B-32AC-4DE4-6B0E-B5E49C721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0C0ACCD-C04C-D11E-59DA-3555B48F6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29E4D67-DE9B-72EA-B508-4D774C2F8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DACB508-DD40-EDFB-50C3-C9237F8D1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0420D60-6C0A-3E5A-E797-D0D30BD81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A2B0C22-0910-C6D8-F30D-C7853219C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D0CF972-1278-E7FB-EB82-1617F5F47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CBC12C-CFA4-C507-4BC3-D2EAEA51C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1CC9EBE-2A58-614C-D5E4-C8FE8DFD4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9CEF9FA-CD6C-C0A3-E1F0-EA0B32910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4710D54-42CD-35E1-6774-D3188BF70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27CF88F-EF88-719C-0550-36B3391EF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EE6859A-C4A9-96EA-0A88-6DE8A8F8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C3CB2CC-3D5F-DD06-2FBD-8D692A25D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404151F-AD27-4111-09CC-5EB0A1B91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D7D6EC-6159-2AE9-7202-6E41CA72C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20D4671-E833-4EDD-B6C5-8A38547FC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AB74C11E-9E6D-8417-D805-FA7945D4A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D744CC0-64A5-971E-DC88-41A72D34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D516925-A15E-90E3-6666-F4B26F08A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FA15A9-EF6A-41F8-8C55-4153DCA5D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5E0F4B8-018D-B0C6-5717-74021C13F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DCD0D6FC-52C7-980A-B6AC-DA290BA80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D8EAC26-2F71-3245-1A25-DC1218316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7DCA1F8-8C16-AB46-7956-F26C1F45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3FCE902-D24A-E4BF-AB84-E3857AA1C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B22DD1-B28A-AC54-2089-8F03C1A15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C4FEB22-B891-87AB-7D58-5167609D2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BF39447-BB9F-FCBD-B0E1-0E80A68FD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395DD1-73D9-76C4-8EF8-763245B76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9DC756C-5B3D-D457-BB0C-DF91E5ABB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58A32D6-488C-6F28-D5EE-A641F5FD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A38B060-BA9E-1B2D-277D-ABFB4CA1C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020B28C-AAAF-3B8C-B0FB-CA849C28B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8144C5-23E1-B8C6-9F0C-23FC419F8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0900963-EA10-25C0-FABF-A8FD36E22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8DAB55B-1BED-4975-A663-38E14E19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87754B1-6F57-02C8-7E80-6A5302FB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CEFDF19-8111-9EC3-6A5C-57B3763B8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4A21ADC-0514-D174-54CD-B952A8A4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7F27550-46E7-97FA-6A79-E9831CE41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C6FF7131-25D6-E87B-29F0-166EFAF6E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C676045-293D-DBBA-9A07-275EB8A2F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4A4E901-37F2-D1CB-BC90-89D5BCB0A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DEDD8A-21AE-9315-8F38-2E5F5D4E4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B57597-242A-A112-E713-ABC73067D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9EA1299-33BD-7BFF-080F-DAF6FBF90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D63874F-6241-B36A-AD4C-C198E2266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CEA5EF2-F715-3B4C-7929-640BEC636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3BE12B4-AFBB-DE8F-630B-0A76117CE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ED87FA92-1694-F0ED-A2FE-6D15134BE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DB0A990-A836-E0E1-615C-9930C19DC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6EBA4B6-262C-F208-2EBF-DF9772733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4478F04-2D5A-EC02-21CC-45C2EF8DD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961AB3-663D-7062-9E98-E23CD6162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79E92F6-480F-888C-88B0-84A07B9E1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611B7BB-847C-5FE1-1625-A8DCFF0982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44A0649-95B1-3FCF-8F0E-FFC7A6D5B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C8D5722-7C9D-EA75-7130-5F151CD00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474EFB0-F158-15F4-1A5C-0E2B7D10D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294926C-D20C-9B4A-D366-82B45F5BA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41B445F-A51B-B073-9C14-173203813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59577C1C-EFF7-4671-50FB-FEC301274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68109F3-214B-C874-6495-591F0E308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351A8C2-1427-A725-7505-B835568E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A7693A4-CEC9-0FD8-2346-0686BF261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DF1CA33-E277-7652-7DF3-450704D1F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17AD82E-C8F2-FB7D-4D1F-C9E0DD0B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C1E3D96-3AA9-9AA3-923C-2B314CB58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7E503E5-D5EB-F343-6720-50F28683A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8CEC029-3E78-C2D0-FFF5-E8977FC25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BE085AB-4CE9-AE30-3D24-100794FA3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E96B8A1-88B5-EBC3-FE11-00FA67A20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147BBE2-4250-B593-8596-AD9B1175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45BF8BBC-04F8-05C1-99E9-6B922FD9D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5182C18-4BCF-5ACB-7FB2-578955BDE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323F61D-8A6E-055D-9165-C08DC5D68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C2F22D6-B373-46AC-4633-53BFC619E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492F276-0617-A564-5F8F-485935D83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AAF0E4F-86C0-D007-3773-63629B4F3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A47FD81-93C7-AEA0-EC7A-6C29B6F1D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21E4D03-FF15-F562-BA17-9646F68E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249DB9E-628D-5C44-4621-1946D9614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E7BD9A-B181-4C23-9FF9-69B8B18267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2CC8CEF-2800-2771-2685-B6AAD3601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5348BF4-9E8F-E126-742E-08AB83CFE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871F3CD-6A7B-E1F6-DCEF-CA867800D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1A012C4-3170-6725-67B5-84B288CF1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AF6D3DB-90C2-6559-65DB-0746AF45E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A5C0CD9-00FA-174A-FF77-A0D9A3FA7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6A1A6F7-D3AF-7105-9337-DE753A47C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80AD05E-C28D-2EE3-AF39-57F780780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9729DF8-5349-2711-D8F0-CBB67D873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634B5A8-0A18-A43B-896E-C9F04EE0E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CC78570-53FD-6AF1-331B-6900BFABF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8C719C-69FD-7690-2384-57FCFA191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561518E-BE3D-EDE1-59A8-D94584347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DF8C68E-BBDF-998A-0B82-315CE38E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131534C-2E90-C070-B0B4-1BA398BBE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5B212CD-94DA-9A65-3300-494A405C8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A64EEAF-3507-52B9-44FB-28381E610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222E32A-F772-C912-A4AE-533012F69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8AE0F99-30B7-1679-27A3-9096E1056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F73B395-90CA-B80A-BE85-CC9BF532B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18D3668-3A88-316B-DE36-8C899AC4B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8AA494D-656E-4561-3F0F-B1CC91AA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FE695C1-A803-6159-777E-0C9990010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7FE0EAF7-3710-7666-DB58-8BD1B6E80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9582EB-CA45-C409-1F7F-3D1E515D7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8D51053-214B-EBAC-75AF-2CCD0F9CEA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0A7F4B3-B24E-B9F1-D6F6-2A85F07FC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D6A1AE9-A3F5-2C47-27A9-9B6EC5973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6932EEA-9C1D-2645-B00A-45B2A0B72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81DCA01-F452-542E-AFCA-8CEEC3D96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FFA0AAD-BE8E-261D-60EA-93C93E3A5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7C4D09-9335-5ACF-08FC-587DBA30D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B6A590B-47E8-E5B3-9EFA-9E8B33D10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6A2D421A-F94F-2287-27E7-E9BB4B3FC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">
            <a:extLst>
              <a:ext uri="{FF2B5EF4-FFF2-40B4-BE49-F238E27FC236}">
                <a16:creationId xmlns:a16="http://schemas.microsoft.com/office/drawing/2014/main" id="{1B99A9A7-E1A4-C0D2-1C93-1BC4DBD0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12226669" cy="6808664"/>
          </a:xfrm>
        </p:spPr>
      </p:pic>
    </p:spTree>
    <p:extLst>
      <p:ext uri="{BB962C8B-B14F-4D97-AF65-F5344CB8AC3E}">
        <p14:creationId xmlns:p14="http://schemas.microsoft.com/office/powerpoint/2010/main" val="3420254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438</TotalTime>
  <Words>567</Words>
  <Application>Microsoft Office PowerPoint</Application>
  <PresentationFormat>Widescreen</PresentationFormat>
  <Paragraphs>89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Celestial</vt:lpstr>
      <vt:lpstr>Estruturas de Decisão Simples – Modulo 2</vt:lpstr>
      <vt:lpstr>Recapitulando Aula passada</vt:lpstr>
      <vt:lpstr>Tecnologia global</vt:lpstr>
      <vt:lpstr>Condicionais</vt:lpstr>
      <vt:lpstr>Vamos considerar um exemplo em Python:</vt:lpstr>
      <vt:lpstr>Condicional  A sintaxe básica da estrutura if-else em Portugol é a seguinte:</vt:lpstr>
      <vt:lpstr>Condicional Será que eu levo o guarda chuva? Confira esse exemplo!</vt:lpstr>
      <vt:lpstr>Apresentação do PowerPoint</vt:lpstr>
      <vt:lpstr>Tecnologia global</vt:lpstr>
      <vt:lpstr>Tecnologia global</vt:lpstr>
      <vt:lpstr>Tecnologia global</vt:lpstr>
      <vt:lpstr>Tecnologia global</vt:lpstr>
      <vt:lpstr>Exercício IF - ELSE</vt:lpstr>
      <vt:lpstr>Passos para resolver  </vt:lpstr>
      <vt:lpstr>DICA em python </vt:lpstr>
      <vt:lpstr>Solução </vt:lpstr>
      <vt:lpstr>Solução </vt:lpstr>
      <vt:lpstr>Criação de        programas – modulo 3</vt:lpstr>
      <vt:lpstr>Solução </vt:lpstr>
      <vt:lpstr>Solução </vt:lpstr>
      <vt:lpstr>Tutorial de utilização do python </vt:lpstr>
      <vt:lpstr>Tutorial de utilização do python </vt:lpstr>
      <vt:lpstr>Exercício – grupo 6</vt:lpstr>
      <vt:lpstr>Exercício - Dicas</vt:lpstr>
      <vt:lpstr>Exercício - Dicas</vt:lpstr>
      <vt:lpstr>Solução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6</cp:revision>
  <dcterms:created xsi:type="dcterms:W3CDTF">2025-03-05T19:26:57Z</dcterms:created>
  <dcterms:modified xsi:type="dcterms:W3CDTF">2025-03-07T10:54:22Z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